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57" r:id="rId10"/>
    <p:sldId id="267" r:id="rId11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HN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21" name="20 Rectángulo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32 Rectángulo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Rectángulo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7" name="6 Rectángulo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30CA44-448C-49E8-AAA4-EB25195E8FC3}" type="datetimeFigureOut">
              <a:rPr lang="es-HN" smtClean="0"/>
              <a:pPr/>
              <a:t>25/08/2011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HN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FCF341-4B80-4365-BD30-9EFB71A2001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28" name="2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Conector recto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HN" sz="6600" dirty="0" err="1" smtClean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Beowulf</a:t>
            </a:r>
            <a:endParaRPr lang="es-HN" sz="6600">
              <a:solidFill>
                <a:schemeClr val="accent2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HN" b="1" dirty="0" smtClean="0"/>
              <a:t>Anglo-</a:t>
            </a:r>
            <a:r>
              <a:rPr lang="es-HN" b="1" dirty="0" err="1" smtClean="0"/>
              <a:t>Saxon</a:t>
            </a:r>
            <a:r>
              <a:rPr lang="es-HN" b="1" dirty="0" smtClean="0"/>
              <a:t> </a:t>
            </a:r>
            <a:r>
              <a:rPr lang="es-HN" b="1" dirty="0" err="1" smtClean="0"/>
              <a:t>Period</a:t>
            </a:r>
            <a:r>
              <a:rPr lang="es-HN" b="1" dirty="0" smtClean="0"/>
              <a:t> 449-1066</a:t>
            </a:r>
            <a:endParaRPr lang="es-H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0.gstatic.com/images?q=tbn:ANd9GcRwlzvH429P532yMdcbbmKvaek4ZctJa-7890UX39EWHZ685vxq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131840" y="1556792"/>
            <a:ext cx="2736304" cy="421784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HN" sz="6000" dirty="0" smtClean="0">
                <a:latin typeface="Algerian" pitchFamily="82" charset="0"/>
              </a:rPr>
              <a:t>BEOWULF</a:t>
            </a:r>
            <a:endParaRPr lang="es-HN" sz="6000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HN" dirty="0" err="1" smtClean="0"/>
              <a:t>Geat</a:t>
            </a:r>
            <a:r>
              <a:rPr lang="es-HN" dirty="0" smtClean="0"/>
              <a:t>  (</a:t>
            </a:r>
            <a:r>
              <a:rPr lang="en-US" dirty="0" smtClean="0"/>
              <a:t>A member of an ancient Germanic people of southern Sweden conquered by the Swedes in the sixth century </a:t>
            </a:r>
            <a:r>
              <a:rPr lang="en-US" cap="small" dirty="0" err="1" smtClean="0"/>
              <a:t>a.d</a:t>
            </a:r>
            <a:r>
              <a:rPr lang="en-US" cap="small" dirty="0" smtClean="0"/>
              <a:t>.)</a:t>
            </a:r>
            <a:r>
              <a:rPr lang="es-HN" dirty="0" smtClean="0"/>
              <a:t> </a:t>
            </a:r>
            <a:r>
              <a:rPr lang="es-HN" dirty="0" err="1" smtClean="0"/>
              <a:t>from</a:t>
            </a:r>
            <a:r>
              <a:rPr lang="es-HN" dirty="0" smtClean="0"/>
              <a:t> </a:t>
            </a:r>
            <a:r>
              <a:rPr lang="es-HN" dirty="0" err="1" smtClean="0"/>
              <a:t>Sweden</a:t>
            </a:r>
            <a:r>
              <a:rPr lang="es-HN" dirty="0" smtClean="0"/>
              <a:t> </a:t>
            </a:r>
            <a:r>
              <a:rPr lang="es-HN" dirty="0" err="1" smtClean="0"/>
              <a:t>who</a:t>
            </a:r>
            <a:r>
              <a:rPr lang="es-HN" dirty="0" smtClean="0"/>
              <a:t> </a:t>
            </a:r>
            <a:r>
              <a:rPr lang="es-HN" dirty="0" err="1" smtClean="0"/>
              <a:t>crosses</a:t>
            </a:r>
            <a:r>
              <a:rPr lang="es-HN" dirty="0" smtClean="0"/>
              <a:t> </a:t>
            </a:r>
            <a:r>
              <a:rPr lang="es-HN" dirty="0" err="1" smtClean="0"/>
              <a:t>the</a:t>
            </a:r>
            <a:r>
              <a:rPr lang="es-HN" dirty="0" smtClean="0"/>
              <a:t> sea </a:t>
            </a:r>
            <a:r>
              <a:rPr lang="es-HN" dirty="0" err="1" smtClean="0"/>
              <a:t>to</a:t>
            </a:r>
            <a:r>
              <a:rPr lang="es-HN" dirty="0" smtClean="0"/>
              <a:t> </a:t>
            </a:r>
            <a:r>
              <a:rPr lang="es-HN" dirty="0" err="1" smtClean="0"/>
              <a:t>Denmark</a:t>
            </a:r>
            <a:r>
              <a:rPr lang="es-HN" dirty="0" smtClean="0"/>
              <a:t> in a </a:t>
            </a:r>
            <a:r>
              <a:rPr lang="es-HN" dirty="0" err="1" smtClean="0"/>
              <a:t>quest</a:t>
            </a:r>
            <a:r>
              <a:rPr lang="es-HN" dirty="0" smtClean="0"/>
              <a:t> </a:t>
            </a:r>
            <a:r>
              <a:rPr lang="es-HN" dirty="0" err="1" smtClean="0"/>
              <a:t>to</a:t>
            </a:r>
            <a:r>
              <a:rPr lang="es-HN" dirty="0" smtClean="0"/>
              <a:t> </a:t>
            </a:r>
            <a:r>
              <a:rPr lang="es-HN" dirty="0" err="1" smtClean="0"/>
              <a:t>rescue</a:t>
            </a:r>
            <a:r>
              <a:rPr lang="es-HN" dirty="0" smtClean="0"/>
              <a:t> King </a:t>
            </a:r>
            <a:r>
              <a:rPr lang="es-HN" dirty="0" err="1" smtClean="0"/>
              <a:t>Hrothgar’s</a:t>
            </a:r>
            <a:r>
              <a:rPr lang="es-HN" dirty="0" smtClean="0"/>
              <a:t> </a:t>
            </a:r>
            <a:r>
              <a:rPr lang="es-HN" dirty="0" err="1" smtClean="0"/>
              <a:t>people</a:t>
            </a:r>
            <a:r>
              <a:rPr lang="es-HN" dirty="0" smtClean="0"/>
              <a:t> </a:t>
            </a:r>
            <a:r>
              <a:rPr lang="es-HN" dirty="0" err="1" smtClean="0"/>
              <a:t>from</a:t>
            </a:r>
            <a:r>
              <a:rPr lang="es-HN" dirty="0" smtClean="0"/>
              <a:t> </a:t>
            </a:r>
            <a:r>
              <a:rPr lang="es-HN" dirty="0" err="1" smtClean="0"/>
              <a:t>the</a:t>
            </a:r>
            <a:r>
              <a:rPr lang="es-HN" dirty="0" smtClean="0"/>
              <a:t> </a:t>
            </a:r>
            <a:r>
              <a:rPr lang="es-HN" dirty="0" err="1" smtClean="0"/>
              <a:t>demonicc</a:t>
            </a:r>
            <a:r>
              <a:rPr lang="es-HN" dirty="0" smtClean="0"/>
              <a:t> </a:t>
            </a:r>
            <a:r>
              <a:rPr lang="es-HN" dirty="0" err="1" smtClean="0"/>
              <a:t>monster</a:t>
            </a:r>
            <a:r>
              <a:rPr lang="es-HN" dirty="0" smtClean="0"/>
              <a:t> </a:t>
            </a:r>
            <a:r>
              <a:rPr lang="es-HN" dirty="0" err="1" smtClean="0"/>
              <a:t>Grendel</a:t>
            </a:r>
            <a:r>
              <a:rPr lang="es-HN" dirty="0" smtClean="0"/>
              <a:t>.</a:t>
            </a:r>
          </a:p>
          <a:p>
            <a:r>
              <a:rPr lang="es-HN" dirty="0" smtClean="0"/>
              <a:t>3,200 </a:t>
            </a:r>
            <a:r>
              <a:rPr lang="es-HN" dirty="0" err="1" smtClean="0"/>
              <a:t>lines</a:t>
            </a:r>
            <a:r>
              <a:rPr lang="es-HN" dirty="0" smtClean="0"/>
              <a:t> (Iliad-15,000)</a:t>
            </a:r>
          </a:p>
          <a:p>
            <a:r>
              <a:rPr lang="es-HN" dirty="0" err="1" smtClean="0"/>
              <a:t>Old</a:t>
            </a:r>
            <a:r>
              <a:rPr lang="es-HN" dirty="0" smtClean="0"/>
              <a:t> </a:t>
            </a:r>
            <a:r>
              <a:rPr lang="es-HN" dirty="0" err="1" smtClean="0"/>
              <a:t>English</a:t>
            </a:r>
            <a:r>
              <a:rPr lang="es-HN" dirty="0" smtClean="0"/>
              <a:t> in </a:t>
            </a:r>
            <a:r>
              <a:rPr lang="es-HN" dirty="0" err="1" smtClean="0"/>
              <a:t>Norhumbria</a:t>
            </a:r>
            <a:r>
              <a:rPr lang="es-HN" dirty="0" smtClean="0"/>
              <a:t> in </a:t>
            </a:r>
            <a:r>
              <a:rPr lang="es-HN" dirty="0" err="1" smtClean="0"/>
              <a:t>Northeastern</a:t>
            </a:r>
            <a:r>
              <a:rPr lang="es-HN" dirty="0" smtClean="0"/>
              <a:t> </a:t>
            </a:r>
            <a:r>
              <a:rPr lang="es-HN" dirty="0" err="1" smtClean="0"/>
              <a:t>England</a:t>
            </a:r>
            <a:r>
              <a:rPr lang="es-HN" dirty="0" smtClean="0"/>
              <a:t>, </a:t>
            </a:r>
            <a:r>
              <a:rPr lang="es-HN" dirty="0" err="1" smtClean="0"/>
              <a:t>sometime</a:t>
            </a:r>
            <a:r>
              <a:rPr lang="es-HN" dirty="0" smtClean="0"/>
              <a:t> </a:t>
            </a:r>
            <a:r>
              <a:rPr lang="es-HN" dirty="0" err="1" smtClean="0"/>
              <a:t>between</a:t>
            </a:r>
            <a:r>
              <a:rPr lang="es-HN" dirty="0" smtClean="0"/>
              <a:t> 700 and 750.</a:t>
            </a:r>
          </a:p>
          <a:p>
            <a:r>
              <a:rPr lang="es-HN" dirty="0" smtClean="0"/>
              <a:t>Real </a:t>
            </a:r>
            <a:r>
              <a:rPr lang="es-HN" dirty="0" err="1" smtClean="0"/>
              <a:t>manuscript</a:t>
            </a:r>
            <a:r>
              <a:rPr lang="es-HN" dirty="0" smtClean="0"/>
              <a:t> </a:t>
            </a:r>
            <a:r>
              <a:rPr lang="es-HN" dirty="0" err="1" smtClean="0"/>
              <a:t>is</a:t>
            </a:r>
            <a:r>
              <a:rPr lang="es-HN" dirty="0" smtClean="0"/>
              <a:t> in </a:t>
            </a:r>
            <a:r>
              <a:rPr lang="es-HN" dirty="0" err="1" smtClean="0"/>
              <a:t>the</a:t>
            </a:r>
            <a:r>
              <a:rPr lang="es-HN" dirty="0" smtClean="0"/>
              <a:t> British </a:t>
            </a:r>
            <a:r>
              <a:rPr lang="es-HN" dirty="0" err="1" smtClean="0"/>
              <a:t>Museum</a:t>
            </a:r>
            <a:r>
              <a:rPr lang="es-HN" dirty="0" smtClean="0"/>
              <a:t>, 18th </a:t>
            </a:r>
            <a:r>
              <a:rPr lang="es-HN" dirty="0" err="1" smtClean="0"/>
              <a:t>century</a:t>
            </a:r>
            <a:endParaRPr lang="es-HN" dirty="0" smtClean="0"/>
          </a:p>
          <a:p>
            <a:endParaRPr lang="es-H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HN" b="1" dirty="0" smtClean="0"/>
              <a:t>THE ANGLO SAXONS (450-1066)</a:t>
            </a:r>
            <a:endParaRPr lang="es-HN" b="1" dirty="0"/>
          </a:p>
        </p:txBody>
      </p:sp>
      <p:pic>
        <p:nvPicPr>
          <p:cNvPr id="1026" name="Picture 2" descr="http://t1.gstatic.com/images?q=tbn:ANd9GcQh3AJgC4hT2qn2MkhiS7qz2r1RQmJ6Bshe8n71BzjHae9dieAY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196752"/>
            <a:ext cx="3096344" cy="5031561"/>
          </a:xfrm>
          <a:prstGeom prst="rect">
            <a:avLst/>
          </a:prstGeom>
          <a:noFill/>
        </p:spPr>
      </p:pic>
      <p:sp>
        <p:nvSpPr>
          <p:cNvPr id="4" name="3 Flecha derecha"/>
          <p:cNvSpPr/>
          <p:nvPr/>
        </p:nvSpPr>
        <p:spPr>
          <a:xfrm>
            <a:off x="611560" y="3284984"/>
            <a:ext cx="2448272" cy="18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dirty="0" err="1" smtClean="0"/>
              <a:t>Iberian</a:t>
            </a:r>
            <a:r>
              <a:rPr lang="es-HN" dirty="0" smtClean="0"/>
              <a:t> </a:t>
            </a:r>
            <a:r>
              <a:rPr lang="es-HN" dirty="0" err="1" smtClean="0"/>
              <a:t>Peninsula</a:t>
            </a:r>
            <a:r>
              <a:rPr lang="es-HN" dirty="0" smtClean="0"/>
              <a:t> (</a:t>
            </a:r>
            <a:r>
              <a:rPr lang="es-HN" dirty="0" err="1" smtClean="0"/>
              <a:t>Modersn</a:t>
            </a:r>
            <a:r>
              <a:rPr lang="es-HN" dirty="0" smtClean="0"/>
              <a:t> </a:t>
            </a:r>
            <a:r>
              <a:rPr lang="es-HN" dirty="0" err="1" smtClean="0"/>
              <a:t>Spain</a:t>
            </a:r>
            <a:r>
              <a:rPr lang="es-HN" dirty="0" smtClean="0"/>
              <a:t> and Portugal)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data:image/jpg;base64,/9j/4AAQSkZJRgABAQAAAQABAAD/2wCEAAkGBhQSEBQUExQWFBQUFBQUFBUXGBcVGBQUFBQXFBcUFBQXHCYeFxkkHBQUHy8gJCcpLCwsFR4xNTAqNSYrLCkBCQoKDgwOFw8PGiwcHBwpKSkpKSwpKSkpKSwpLCkpKSwpKSkpKSkpLCkpKSkpKSkpKSkpKSkpKSkpLCksKSksLP/AABEIAMIBAwMBIgACEQEDEQH/xAAbAAACAwEBAQAAAAAAAAAAAAACAwAEBQEGB//EAD8QAAIBAgMFBAgDBgUFAAAAAAECAAMRBBIhBTFBUWEGE3GBFCIykaHB0fBCcrEHJFKS4fEVFyNTghYzNGKD/8QAGQEAAwEBAQAAAAAAAAAAAAAAAAECAwQF/8QAIhEBAQADAAIDAQEAAwAAAAAAAAECERITIQMxUUEEIjJx/9oADAMBAAIRAxEAPwDcQAxncxSR6tPYcripCAhh4RSA0QyxLU5b7uc9HjlLSg1GLNKano0BsLLmZcswpAKzQfCRLUTylzJNimYJEsNTimj2SuywLx7LFMsoi2eLtGERTKYyWsPVM0KaXmTQqWOs1aFSRlFQFWl0lSok2CQRKNajJlVYzWgZJaqUogmWkvu4LCGxgFYyJMB44rAdIGqlYLLLBSKdIGpVJUqmX3pytUpRWBQdYopLppxbJIsUplJyWMskjQfXVsYYWJWNVpChZJAtoavGhxEYUW8elCLuIxalorsDOHMWaMaMVD70GT7V6VDSi2pCXHWLZZUpaUnwgMrVMBNQrFskuZVNkYlTBESq9O2+ehccxK1bCq3CaTNFxYDU4sialfAEbpSqUbTWWVFiqxh0cSRI6RREvRN7B18w1jqtGYOHxJUzYw2MDTDLGz2uZb9K9ahKNSlabVVJn10MeNKxnkSER7JK9RbTSJLaAYZEAmPQLYQbTrtAZoaMFQSrUj2i3pxaNUcRLLLbU4p1i0aoUkjSkkjQfUqYvGigYSUY1VMw20JyEQleGVnMsAmaCWnKgldqsqTabTmcwe8MV3sFqsqYp2srjWHGH6beUS8HPDiH0v8ApMnpEoipCFSLg+l0YjnO5lMqZ50PFyNrRQSvVwgMneTuaGrD2zMRs8jdM+pSnoXeVMRRB+s2xyv9Z2MFlnadYiWcRh7Sqyzb7ZtHD42+hMukAiYAMYmJIkXD8VMmhVw/KU3p66y5hsRcamBWWKeqFGpTiGEv9xBOFl7CiacWaRmk2HnEw14thlPTMWwM16mDMrthYbNmNTMU9OabUJVqpEGeUklhqUkRvqKgwrTS9HgthjPP7jo5rPnCstvQizRPKXKnSvlMU1C/CWyhktK6LTNqYTlEmgZrmnE1KcuZpuLLNOCWl5omonSaTLabFcVRDWoIDUou0rUTtZ0M4VlfKZ0VDFobWAsYElcOZ0NFpWx1FgZesjVLcIsmOQthqU5Rq4eW30iWeXNoqk1KKZJcZYPdXmmyVAbRi1TGNhjFMkPVI+nXlgYiZ4MMPFcT20UqA75apUFmOtW0aMYZncauZNSoiynXKRIxd98XXcHdJmNPop0v0lXEUQJdppfeYvFSiZBQ8pJYN5Iw+rJXjFqTMvCFciedw6umllvOGjKK4yNTGxc0+oc2Gi2w06MaJDihCdF6JaiZXq0zLRriBnHOXLU3Sll5icZOku6RiqJXRaZDpbhEN4T0BoAxf+HrKnywrhWEHnGPSbbbMWLOzhK8mJcVjq3SPVl5TR9AAlerg4dylzYpPTU7jA9F6yw2FnN0vf4nX6p1cI3ESpUSbYr6RLOOQlTOlcYxCkEAzZakDwEFsKtpfkTyzFMjUby2cMJBT6x9QtKBw0W9K01Mw4yZl6Q6GmSaMBqc1Kyp/aV3VZXRaUShglTyl8EQHaGwrqCIDsTHt4we6HOSpVyTkslZItm9mt41Vg98OU6KizjbumnOWhqw5wjDYV2gM5j2QxbKZUqarNVimrGPqLEMomsZ0PpDczCXaDjj+kHKIJSVqJ3VgbWbiAYQ2qeolQp4QMsXGJ91pLtdukMbWPEAzKnM5i8eJ+StgbXXiCJ07Tpn+0xu8iyIeKDyVstiUP4oJpA7mEyLToqEbjH4/wAo7/Wk+EMU2CaV1xrDrHJtO3A++LWUG8aE4VuUXkI4GWhtQcjJ/iKmG8v7B/x/VN1MrupmocUh4xfdq34pUy19wrGQyGBlM1mwQ4MIDYA85czieayiDAIl98Kw4RD05XUqdKpMWxls04l6cewqsTOo/OG6RZSF9nBmoJ2KyzkhW3tmr9JzvBK4EYBObUabM04Xhd6ecDuzO93H6LdEa55we9POQ05zJD0XsJaARG5ZzLKlIkrOFY4rOZZWy0SVg5Y8rJkj2NK+ScKR7C2/SBnX+IddRF3BzSik5khtiEG91H/IRYx1I7qiG/Jgbw8mP6Ob+OhZwrF1NqUVF2qoBuuWAFxpa8NcbTO6on8wi8uP6OL+IacHJCfFUwbF0B32LAaHjvnadZG9llbwYH9JXc/S5peScyyyUglZWy0r5ZBH5IOSGxotXIjlrtBySd1FdH7PXHHkJx6qnfK7JBKSeYrqiqqnAys9IRjJAKSvoiGoiKenLLpEVFhsEFZyHeSAeqFIwgkuACEFE4u3RwrIsaKXjG5BCC8jDs+SDTgMktljPOduy3ooVWCZ6ihmNxZQC5y24nLaTl8nM2OdrWO2gtPf01JsPfPI1f2it6WtCnQ7wF1S6kgsWt7OltL8eU8k/wD5+FpkBwrC4cZr52LWYHTQEW5WE2O3GOYYdSrEZqpB52C3GvDUD3Tkv+nPr7a+PHT6XVIUXYgDdc6eEp1dsUFYK1amrNqAzhb8NLzI7SY4nDYNz7NamrM3AVDTVtTw3m3nPlfaLFtUqKx3BMo1v+Jj+hm2X+mzLUnpn4pr2+q9re0rYNqYCK2dWYlmK2ykDgOsrVNtV2w7NVpANdSgpMMxUqfaDkZSPVNgT8LRFbG02wWz0fL3lShSK6AudVpgKSLi5HDlCUrVDANfJ7R1tcC/gSRMPm+bK2z+Vrh8cntiYjt8KlQU6dF81RlpgOVXUmwHtZQSTvJ3e+XauFx6qXODyhFYt/q0twsSbBib6HTrMztPs1VwbVlFqlPEUznAsVDZiuu8akHxAnp+xm0K9XZ1SriSagLkUywF2UZV4D1vXvv5GR8cxyl2rK5SvH4zHY2qSBQZdNbi1s2UCwtoTca34yrs3GYw1VorSu5uQuikhPWsC1hYAbp7PFkt7WlrXNzrY3CgcTpF9mqoqbTQC1wlfnpYAffjM/j1llJTy3I87U2JtBtDhGIzlvbp8bkaluEdW2PiEUd6opNbKoLCox00Nk9UDWw1vpPRdoO1lalXqIhW1NyBpv0I9bXXWD2nxffUaTr7TpSv/wDRc9rct5981zmGv+KJ1/Xz6vRq6AVA9myqhupPeMNL7gLniRL7dm9oLb91cW5MhJPPRoG2KXreoCFSxDWAF11057gf7a+5G2MViy9GhTem+RKlR6rikAj2KlFW5a994/WTjcZPZ6tr5jU2niKVQ0y1VHQ5WUMbhuRymfS+x230qUadOpVHpF3ujE5z6zMN+85bbrz57hcPpi3LFioyl9RmL1LEm+utvHWUsBiTTrJUBsUdXHiCGmvxfLcMts88dzT7r3U4VHG0t13VAGH8QtfrPA9ue0xoqgpsoqVDUZ/VVjkDELvHLS/TpOv5P9POWpEY/DLN7ey7sQSnjPFdje0dSpRql6gshU7gtgVN9wtwHxmr2I7RtijiEchu6cZG3EoxYC/O2Xf1lfH/AKZneU5fFqbb2SLZZeI8ItlnR2z5UWWKYS66RDLH0XKo4imltliWAh0WlYgyRhM5F0NPYLUhh5QStGrVnDt2LoaFnlVakMPHsLHedJ5Xt7UulNb2u1hzLEgC3kGnpc88n2ufPXw6cqgY9VVWYn4j3zH5stYHjPbw1LAH/FRc2K/6nkKY0890sdvD+70+RqX1/If6zuAxSNtPFFjp3ZVfyg0108h8Yj9oiKq0AugYs1r34AcZx/2Vf8rc2Fj6jbNXOfUShlUaeyoNyeJ3Aec8jtnDKmCpbszvnvpfcR42AsPGe02BgqdXCU6RuM+GUXvbVlFyPjPEdpbLQpoLEjMhNra0yV082Mr2d+nq0wLW2fzTBU6h3EjJnqjf/wAZsbH7OoH769Vsxb1GsqnNpdgBc2AGh+UGsuWstSmAaa4KitK2t1OQZgOVjaDiu0tSyhQEALDTUk2udTxufhF8l908fUeZ/aN2l7wnDILJSqXYg+3UGh0HBdQPCeo7IV8mxENtb1bdf9ZvvynjO3W0nYImYlDdrWAFwbD1resdT4aT32AoAbFoKul6FI6/xP6xPvYmafH/ANb/AOIv2zsRXpuQyVgWC+zlNg/InfbdM7sHVA2iAd/d19Tvv6psTx4/Cdwj0aWZbDNkcZjYktfVr776HdKvZCkUx1CoSfXq1E1Nrh6bBco46lZPx6mUVl7jO7U1P33EWNv9V935zN3D4XvKOGQk3FJQ17i181t2vs20039ZhbYQ1No1gAT+8sDlG4CrrwIE9xi8UlJ0zWCqozcyWXieFh+sLfYkeN2phibk6KpAFr2a6nUX3g5d9uN/H2PZjEocj5r1PRcOuW/CkzU304G6LrwnkNq40M5tYAjNfmXUqpsd1rE+FofZbbQppXspYhKhvbQlagNrj89/KK+oc9VhU6WbD1rW1roDv4CoR5XPw6zJxNIqT00t5a/rNbY9QNQxd92RXXoyubDzDETKq1C2/wAul49+2VfVe3HaF6WEwrIbGrlJJsbAU1bS+m9h7p8323VNauzkAXtZR+EWGg87++eo7d1GbZ2zXOhNMAjr3VOx9y/GePNcEk8zN89XIvqLBrmlhSqPlNSoc44lQq2tyFz8Z7v9ltFUpVBYZ2CVC3EobgL4Ag+bGfMcXiMzDkN3zntv2VYsnEMt9BSc253qU7fP3yfjusxfcfTTAJhO8S1Sd3TPlGqRNSpI9SV3rR9DSO/SIduk49aV3rQ6Toeaclc15IdFpk/5jt/tD+a3yhf5kNwpAeLH6T5+GhAzyfNn+tNvf/5lVOFJf5j9Ia/tMqf7Kn/kfpPAhrQlr6xebP8ARt6ev2xxbMSKjJyF9B13R1DtUx7s1b1GRHUvpdi7XzHoAAJ5TvzJ3pN/pMrllfunM7GhsusaeKaqw9VlYWG/Ugj9I3tZizinplBlCLlseZJPC+msze9InFbWLqju/T0GD2wFpU0N7oircDio4a+Mx9uO1U2UXGh10sb66DTXnE0yfCHmtxEO6O69Ls/tGDSph1KtSoJQHEOF/EdNG08LeMHE7WT1cpud5JB6iwFvCedNZeIHjf8ApB79d19/CFytV5K72gLVXBUXABHLTMTrfx+M9anbS9GjQyMlOnSRWzWuWpqoGVlJNiQZ5A1ARa5+HvvCpoAN58ZXdk0Uz9tSpjh3mYXPtXJAGp47/u8qYzalQ5GSyshDAg/iGosYg0dN+g6wBa3tX0imZ3OtrYnamqqVBWzsWOlspBve+Y+fWam2Ns0qwqgVCoYJkurH1kta40tu33M8gLc/r+sJCDx8iYdUeWtDaRDABal7AC5DDhy1lDAK9GoCLlb3IBtfSxBvbr7524sdLeY/SRTr4eUO6XkqtQpuucaAODcajfu8hENg21sV48/pL+cG9zBNQA/DnpH3U9VsdrO0nplCjSWnk7og3J00TIQFA04Ty/oT23j3zQWsAPha1pxnuL6+HSVfkyo6Z9TZz819/wDSavZrH1cHVaoiK7FCliTYAsrX3f8ArAFa45HkNLwS3X76xT5Mh1Xpx+0HEE+tTpqOmYnyBNoo9uqoqIdCtznWwFwRpbqDPNFvCCTaV5cv0d16yp29PCmP5vosq1e29Q/hX4zzuYc7QCOsrzZ/o23W7aVOSfH6xTdr6p4L7j9Zi91pw84JpQ8uX6G1/wBVVeS+4/WSYeWSHlz/AEthVhO5hziFMasyAw0JXigOsmWIHmp0E6tonL1hLbnbwiI4AdZG3aD46+6CCCfa0HMWPnOFtdCIAw2+9fvdIqC++/3yi1J6GMCsTpaAGKQtv+fwkUjnAYH8Wgh2UjQ9fGGgJKg4a872MjP4+WkHhopEBhfeSOsQ9nEDqfefKdyjiIvuN3rXPKD3RFoA1lUDTlFhN+tvvfB16HW3nCV2/hGv3ujDmYjjedL/AH/W8I0yDfLcHy84T0mIuFsIAkm4+/swah5+Ud3XMWi6lJh4dYehos3jkXoZWd/4h/ePovp9IDTmTfpr5TgPLXzj1YAa3laq2unGA0LfxgkGRSV1hVKxOtvvpGNFFSOAnDUPSGXHnAzc7RhzPJ3hnWPSKvAxZpIBEkY0DNDzdYtEjQsKaZp1GPCS4hKRziBtEt49P6Tr/l4fKDfy+XhIjneJGjAlEk7t/WNany8POcFPju++E4QesZaOFA+XQTi5rbibQVrADdCepfW/TSL2PTq1WOlr+OvnCVjyB8IvMBxJ4/YjadUcSfLlDZyRDu1HHScZtxA+UOu9rZded/dK/fN5nh9+Emez0aaxI3W+/pOqb8baRXeNp89LxuU3vbXnHstBJ10IPjedVBbU/WFUNhyN4Hd9bc7wg1Vt6wvx+9JXrvYDed/31/rF6jXeOXSR6oHMcfDlHIHO85j7EWzFj0vGJiMxN/vwhvWBFgOt91tOENpVVQk7hOoT4dY+mluYO6GwF9/34StgCoehvugsnh4j5RrajTWVat7/AC5RGNqfDN4TiL4wA5G/78IPf9bxg7LwvA7rwnBibiczDrGQmJGkFlnGcc5xqkNGArJO9593klGEb5GMkkkJDWSSAo0+Yjx8vnJJESE74SbxOyRAdbf7pUq7z+aSSKGF11HgP0jfx+fznJI6Rg3e+Gu4+BkkkLx+wVNw8B+glmluEkkVUZUHz/SVqh3+BkkhPoUVA6ffOJxP/c85JJcZlr7J8fnLJ9lfP9TJJBJTn1oqqdPM/KSSEMCH5x/L8vznJI1RTqxSb5ySaQjWkvJJERN9YY3SSSlUJkkkg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HN"/>
          </a:p>
        </p:txBody>
      </p:sp>
      <p:sp>
        <p:nvSpPr>
          <p:cNvPr id="17412" name="AutoShape 4" descr="data:image/jpg;base64,/9j/4AAQSkZJRgABAQAAAQABAAD/2wCEAAkGBhQSEBQUExQWFBQUFBQUFBUXGBcVGBQUFBQXFBcUFBQXHCYeFxkkHBQUHy8gJCcpLCwsFR4xNTAqNSYrLCkBCQoKDgwOFw8PGiwcHBwpKSkpKSwpKSkpKSwpLCkpKSwpKSkpKSkpLCkpKSkpKSkpKSkpKSkpKSkpLCksKSksLP/AABEIAMIBAwMBIgACEQEDEQH/xAAbAAACAwEBAQAAAAAAAAAAAAACAwAEBQEGB//EAD8QAAIBAgMFBAgDBgUFAAAAAAECAAMRBBIhBTFBUWEGE3GBFCIykaHB0fBCcrEHJFKS4fEVFyNTghYzNGKD/8QAGQEAAwEBAQAAAAAAAAAAAAAAAAECAwQF/8QAIhEBAQADAAIDAQEAAwAAAAAAAAECERITIQMxUUEEIjJx/9oADAMBAAIRAxEAPwDcQAxncxSR6tPYcripCAhh4RSA0QyxLU5b7uc9HjlLSg1GLNKano0BsLLmZcswpAKzQfCRLUTylzJNimYJEsNTimj2SuywLx7LFMsoi2eLtGERTKYyWsPVM0KaXmTQqWOs1aFSRlFQFWl0lSok2CQRKNajJlVYzWgZJaqUogmWkvu4LCGxgFYyJMB44rAdIGqlYLLLBSKdIGpVJUqmX3pytUpRWBQdYopLppxbJIsUplJyWMskjQfXVsYYWJWNVpChZJAtoavGhxEYUW8elCLuIxalorsDOHMWaMaMVD70GT7V6VDSi2pCXHWLZZUpaUnwgMrVMBNQrFskuZVNkYlTBESq9O2+ehccxK1bCq3CaTNFxYDU4sialfAEbpSqUbTWWVFiqxh0cSRI6RREvRN7B18w1jqtGYOHxJUzYw2MDTDLGz2uZb9K9ahKNSlabVVJn10MeNKxnkSER7JK9RbTSJLaAYZEAmPQLYQbTrtAZoaMFQSrUj2i3pxaNUcRLLLbU4p1i0aoUkjSkkjQfUqYvGigYSUY1VMw20JyEQleGVnMsAmaCWnKgldqsqTabTmcwe8MV3sFqsqYp2srjWHGH6beUS8HPDiH0v8ApMnpEoipCFSLg+l0YjnO5lMqZ50PFyNrRQSvVwgMneTuaGrD2zMRs8jdM+pSnoXeVMRRB+s2xyv9Z2MFlnadYiWcRh7Sqyzb7ZtHD42+hMukAiYAMYmJIkXD8VMmhVw/KU3p66y5hsRcamBWWKeqFGpTiGEv9xBOFl7CiacWaRmk2HnEw14thlPTMWwM16mDMrthYbNmNTMU9OabUJVqpEGeUklhqUkRvqKgwrTS9HgthjPP7jo5rPnCstvQizRPKXKnSvlMU1C/CWyhktK6LTNqYTlEmgZrmnE1KcuZpuLLNOCWl5omonSaTLabFcVRDWoIDUou0rUTtZ0M4VlfKZ0VDFobWAsYElcOZ0NFpWx1FgZesjVLcIsmOQthqU5Rq4eW30iWeXNoqk1KKZJcZYPdXmmyVAbRi1TGNhjFMkPVI+nXlgYiZ4MMPFcT20UqA75apUFmOtW0aMYZncauZNSoiynXKRIxd98XXcHdJmNPop0v0lXEUQJdppfeYvFSiZBQ8pJYN5Iw+rJXjFqTMvCFciedw6umllvOGjKK4yNTGxc0+oc2Gi2w06MaJDihCdF6JaiZXq0zLRriBnHOXLU3Sll5icZOku6RiqJXRaZDpbhEN4T0BoAxf+HrKnywrhWEHnGPSbbbMWLOzhK8mJcVjq3SPVl5TR9AAlerg4dylzYpPTU7jA9F6yw2FnN0vf4nX6p1cI3ESpUSbYr6RLOOQlTOlcYxCkEAzZakDwEFsKtpfkTyzFMjUby2cMJBT6x9QtKBw0W9K01Mw4yZl6Q6GmSaMBqc1Kyp/aV3VZXRaUShglTyl8EQHaGwrqCIDsTHt4we6HOSpVyTkslZItm9mt41Vg98OU6KizjbumnOWhqw5wjDYV2gM5j2QxbKZUqarNVimrGPqLEMomsZ0PpDczCXaDjj+kHKIJSVqJ3VgbWbiAYQ2qeolQp4QMsXGJ91pLtdukMbWPEAzKnM5i8eJ+StgbXXiCJ07Tpn+0xu8iyIeKDyVstiUP4oJpA7mEyLToqEbjH4/wAo7/Wk+EMU2CaV1xrDrHJtO3A++LWUG8aE4VuUXkI4GWhtQcjJ/iKmG8v7B/x/VN1MrupmocUh4xfdq34pUy19wrGQyGBlM1mwQ4MIDYA85czieayiDAIl98Kw4RD05XUqdKpMWxls04l6cewqsTOo/OG6RZSF9nBmoJ2KyzkhW3tmr9JzvBK4EYBObUabM04Xhd6ecDuzO93H6LdEa55we9POQ05zJD0XsJaARG5ZzLKlIkrOFY4rOZZWy0SVg5Y8rJkj2NK+ScKR7C2/SBnX+IddRF3BzSik5khtiEG91H/IRYx1I7qiG/Jgbw8mP6Ob+OhZwrF1NqUVF2qoBuuWAFxpa8NcbTO6on8wi8uP6OL+IacHJCfFUwbF0B32LAaHjvnadZG9llbwYH9JXc/S5peScyyyUglZWy0r5ZBH5IOSGxotXIjlrtBySd1FdH7PXHHkJx6qnfK7JBKSeYrqiqqnAys9IRjJAKSvoiGoiKenLLpEVFhsEFZyHeSAeqFIwgkuACEFE4u3RwrIsaKXjG5BCC8jDs+SDTgMktljPOduy3ooVWCZ6ihmNxZQC5y24nLaTl8nM2OdrWO2gtPf01JsPfPI1f2it6WtCnQ7wF1S6kgsWt7OltL8eU8k/wD5+FpkBwrC4cZr52LWYHTQEW5WE2O3GOYYdSrEZqpB52C3GvDUD3Tkv+nPr7a+PHT6XVIUXYgDdc6eEp1dsUFYK1amrNqAzhb8NLzI7SY4nDYNz7NamrM3AVDTVtTw3m3nPlfaLFtUqKx3BMo1v+Jj+hm2X+mzLUnpn4pr2+q9re0rYNqYCK2dWYlmK2ykDgOsrVNtV2w7NVpANdSgpMMxUqfaDkZSPVNgT8LRFbG02wWz0fL3lShSK6AudVpgKSLi5HDlCUrVDANfJ7R1tcC/gSRMPm+bK2z+Vrh8cntiYjt8KlQU6dF81RlpgOVXUmwHtZQSTvJ3e+XauFx6qXODyhFYt/q0twsSbBib6HTrMztPs1VwbVlFqlPEUznAsVDZiuu8akHxAnp+xm0K9XZ1SriSagLkUywF2UZV4D1vXvv5GR8cxyl2rK5SvH4zHY2qSBQZdNbi1s2UCwtoTca34yrs3GYw1VorSu5uQuikhPWsC1hYAbp7PFkt7WlrXNzrY3CgcTpF9mqoqbTQC1wlfnpYAffjM/j1llJTy3I87U2JtBtDhGIzlvbp8bkaluEdW2PiEUd6opNbKoLCox00Nk9UDWw1vpPRdoO1lalXqIhW1NyBpv0I9bXXWD2nxffUaTr7TpSv/wDRc9rct5981zmGv+KJ1/Xz6vRq6AVA9myqhupPeMNL7gLniRL7dm9oLb91cW5MhJPPRoG2KXreoCFSxDWAF11057gf7a+5G2MViy9GhTem+RKlR6rikAj2KlFW5a994/WTjcZPZ6tr5jU2niKVQ0y1VHQ5WUMbhuRymfS+x230qUadOpVHpF3ujE5z6zMN+85bbrz57hcPpi3LFioyl9RmL1LEm+utvHWUsBiTTrJUBsUdXHiCGmvxfLcMts88dzT7r3U4VHG0t13VAGH8QtfrPA9ue0xoqgpsoqVDUZ/VVjkDELvHLS/TpOv5P9POWpEY/DLN7ey7sQSnjPFdje0dSpRql6gshU7gtgVN9wtwHxmr2I7RtijiEchu6cZG3EoxYC/O2Xf1lfH/AKZneU5fFqbb2SLZZeI8ItlnR2z5UWWKYS66RDLH0XKo4imltliWAh0WlYgyRhM5F0NPYLUhh5QStGrVnDt2LoaFnlVakMPHsLHedJ5Xt7UulNb2u1hzLEgC3kGnpc88n2ufPXw6cqgY9VVWYn4j3zH5stYHjPbw1LAH/FRc2K/6nkKY0890sdvD+70+RqX1/If6zuAxSNtPFFjp3ZVfyg0108h8Yj9oiKq0AugYs1r34AcZx/2Vf8rc2Fj6jbNXOfUShlUaeyoNyeJ3Aec8jtnDKmCpbszvnvpfcR42AsPGe02BgqdXCU6RuM+GUXvbVlFyPjPEdpbLQpoLEjMhNra0yV082Mr2d+nq0wLW2fzTBU6h3EjJnqjf/wAZsbH7OoH769Vsxb1GsqnNpdgBc2AGh+UGsuWstSmAaa4KitK2t1OQZgOVjaDiu0tSyhQEALDTUk2udTxufhF8l908fUeZ/aN2l7wnDILJSqXYg+3UGh0HBdQPCeo7IV8mxENtb1bdf9ZvvynjO3W0nYImYlDdrWAFwbD1resdT4aT32AoAbFoKul6FI6/xP6xPvYmafH/ANb/AOIv2zsRXpuQyVgWC+zlNg/InfbdM7sHVA2iAd/d19Tvv6psTx4/Cdwj0aWZbDNkcZjYktfVr776HdKvZCkUx1CoSfXq1E1Nrh6bBco46lZPx6mUVl7jO7U1P33EWNv9V935zN3D4XvKOGQk3FJQ17i181t2vs20039ZhbYQ1No1gAT+8sDlG4CrrwIE9xi8UlJ0zWCqozcyWXieFh+sLfYkeN2phibk6KpAFr2a6nUX3g5d9uN/H2PZjEocj5r1PRcOuW/CkzU304G6LrwnkNq40M5tYAjNfmXUqpsd1rE+FofZbbQppXspYhKhvbQlagNrj89/KK+oc9VhU6WbD1rW1roDv4CoR5XPw6zJxNIqT00t5a/rNbY9QNQxd92RXXoyubDzDETKq1C2/wAul49+2VfVe3HaF6WEwrIbGrlJJsbAU1bS+m9h7p8323VNauzkAXtZR+EWGg87++eo7d1GbZ2zXOhNMAjr3VOx9y/GePNcEk8zN89XIvqLBrmlhSqPlNSoc44lQq2tyFz8Z7v9ltFUpVBYZ2CVC3EobgL4Ag+bGfMcXiMzDkN3zntv2VYsnEMt9BSc253qU7fP3yfjusxfcfTTAJhO8S1Sd3TPlGqRNSpI9SV3rR9DSO/SIduk49aV3rQ6Toeaclc15IdFpk/5jt/tD+a3yhf5kNwpAeLH6T5+GhAzyfNn+tNvf/5lVOFJf5j9Ia/tMqf7Kn/kfpPAhrQlr6xebP8ARt6ev2xxbMSKjJyF9B13R1DtUx7s1b1GRHUvpdi7XzHoAAJ5TvzJ3pN/pMrllfunM7GhsusaeKaqw9VlYWG/Ugj9I3tZizinplBlCLlseZJPC+msze9InFbWLqju/T0GD2wFpU0N7oircDio4a+Mx9uO1U2UXGh10sb66DTXnE0yfCHmtxEO6O69Ls/tGDSph1KtSoJQHEOF/EdNG08LeMHE7WT1cpud5JB6iwFvCedNZeIHjf8ApB79d19/CFytV5K72gLVXBUXABHLTMTrfx+M9anbS9GjQyMlOnSRWzWuWpqoGVlJNiQZ5A1ARa5+HvvCpoAN58ZXdk0Uz9tSpjh3mYXPtXJAGp47/u8qYzalQ5GSyshDAg/iGosYg0dN+g6wBa3tX0imZ3OtrYnamqqVBWzsWOlspBve+Y+fWam2Ns0qwqgVCoYJkurH1kta40tu33M8gLc/r+sJCDx8iYdUeWtDaRDABal7AC5DDhy1lDAK9GoCLlb3IBtfSxBvbr7524sdLeY/SRTr4eUO6XkqtQpuucaAODcajfu8hENg21sV48/pL+cG9zBNQA/DnpH3U9VsdrO0nplCjSWnk7og3J00TIQFA04Ty/oT23j3zQWsAPha1pxnuL6+HSVfkyo6Z9TZz819/wDSavZrH1cHVaoiK7FCliTYAsrX3f8ArAFa45HkNLwS3X76xT5Mh1Xpx+0HEE+tTpqOmYnyBNoo9uqoqIdCtznWwFwRpbqDPNFvCCTaV5cv0d16yp29PCmP5vosq1e29Q/hX4zzuYc7QCOsrzZ/o23W7aVOSfH6xTdr6p4L7j9Zi91pw84JpQ8uX6G1/wBVVeS+4/WSYeWSHlz/AEthVhO5hziFMasyAw0JXigOsmWIHmp0E6tonL1hLbnbwiI4AdZG3aD46+6CCCfa0HMWPnOFtdCIAw2+9fvdIqC++/3yi1J6GMCsTpaAGKQtv+fwkUjnAYH8Wgh2UjQ9fGGgJKg4a872MjP4+WkHhopEBhfeSOsQ9nEDqfefKdyjiIvuN3rXPKD3RFoA1lUDTlFhN+tvvfB16HW3nCV2/hGv3ujDmYjjedL/AH/W8I0yDfLcHy84T0mIuFsIAkm4+/swah5+Ud3XMWi6lJh4dYehos3jkXoZWd/4h/ePovp9IDTmTfpr5TgPLXzj1YAa3laq2unGA0LfxgkGRSV1hVKxOtvvpGNFFSOAnDUPSGXHnAzc7RhzPJ3hnWPSKvAxZpIBEkY0DNDzdYtEjQsKaZp1GPCS4hKRziBtEt49P6Tr/l4fKDfy+XhIjneJGjAlEk7t/WNany8POcFPju++E4QesZaOFA+XQTi5rbibQVrADdCepfW/TSL2PTq1WOlr+OvnCVjyB8IvMBxJ4/YjadUcSfLlDZyRDu1HHScZtxA+UOu9rZded/dK/fN5nh9+Emez0aaxI3W+/pOqb8baRXeNp89LxuU3vbXnHstBJ10IPjedVBbU/WFUNhyN4Hd9bc7wg1Vt6wvx+9JXrvYDed/31/rF6jXeOXSR6oHMcfDlHIHO85j7EWzFj0vGJiMxN/vwhvWBFgOt91tOENpVVQk7hOoT4dY+mluYO6GwF9/34StgCoehvugsnh4j5RrajTWVat7/AC5RGNqfDN4TiL4wA5G/78IPf9bxg7LwvA7rwnBibiczDrGQmJGkFlnGcc5xqkNGArJO9593klGEb5GMkkkJDWSSAo0+Yjx8vnJJESE74SbxOyRAdbf7pUq7z+aSSKGF11HgP0jfx+fznJI6Rg3e+Gu4+BkkkLx+wVNw8B+glmluEkkVUZUHz/SVqh3+BkkhPoUVA6ffOJxP/c85JJcZlr7J8fnLJ9lfP9TJJBJTn1oqqdPM/KSSEMCH5x/L8vznJI1RTqxSb5ySaQjWkvJJERN9YY3SSSlUJkkkg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HN"/>
          </a:p>
        </p:txBody>
      </p:sp>
      <p:sp>
        <p:nvSpPr>
          <p:cNvPr id="17414" name="AutoShape 6" descr="data:image/jpg;base64,/9j/4AAQSkZJRgABAQAAAQABAAD/2wCEAAkGBhQSEBQUExQWFBQUFBQUFBUXGBcVGBQUFBQXFBcUFBQXHCYeFxkkHBQUHy8gJCcpLCwsFR4xNTAqNSYrLCkBCQoKDgwOFw8PGiwcHBwpKSkpKSwpKSkpKSwpLCkpKSwpKSkpKSkpLCkpKSkpKSkpKSkpKSkpKSkpLCksKSksLP/AABEIAMIBAwMBIgACEQEDEQH/xAAbAAACAwEBAQAAAAAAAAAAAAACAwAEBQEGB//EAD8QAAIBAgMFBAgDBgUFAAAAAAECAAMRBBIhBTFBUWEGE3GBFCIykaHB0fBCcrEHJFKS4fEVFyNTghYzNGKD/8QAGQEAAwEBAQAAAAAAAAAAAAAAAAECAwQF/8QAIhEBAQADAAIDAQEAAwAAAAAAAAECERITIQMxUUEEIjJx/9oADAMBAAIRAxEAPwDcQAxncxSR6tPYcripCAhh4RSA0QyxLU5b7uc9HjlLSg1GLNKano0BsLLmZcswpAKzQfCRLUTylzJNimYJEsNTimj2SuywLx7LFMsoi2eLtGERTKYyWsPVM0KaXmTQqWOs1aFSRlFQFWl0lSok2CQRKNajJlVYzWgZJaqUogmWkvu4LCGxgFYyJMB44rAdIGqlYLLLBSKdIGpVJUqmX3pytUpRWBQdYopLppxbJIsUplJyWMskjQfXVsYYWJWNVpChZJAtoavGhxEYUW8elCLuIxalorsDOHMWaMaMVD70GT7V6VDSi2pCXHWLZZUpaUnwgMrVMBNQrFskuZVNkYlTBESq9O2+ehccxK1bCq3CaTNFxYDU4sialfAEbpSqUbTWWVFiqxh0cSRI6RREvRN7B18w1jqtGYOHxJUzYw2MDTDLGz2uZb9K9ahKNSlabVVJn10MeNKxnkSER7JK9RbTSJLaAYZEAmPQLYQbTrtAZoaMFQSrUj2i3pxaNUcRLLLbU4p1i0aoUkjSkkjQfUqYvGigYSUY1VMw20JyEQleGVnMsAmaCWnKgldqsqTabTmcwe8MV3sFqsqYp2srjWHGH6beUS8HPDiH0v8ApMnpEoipCFSLg+l0YjnO5lMqZ50PFyNrRQSvVwgMneTuaGrD2zMRs8jdM+pSnoXeVMRRB+s2xyv9Z2MFlnadYiWcRh7Sqyzb7ZtHD42+hMukAiYAMYmJIkXD8VMmhVw/KU3p66y5hsRcamBWWKeqFGpTiGEv9xBOFl7CiacWaRmk2HnEw14thlPTMWwM16mDMrthYbNmNTMU9OabUJVqpEGeUklhqUkRvqKgwrTS9HgthjPP7jo5rPnCstvQizRPKXKnSvlMU1C/CWyhktK6LTNqYTlEmgZrmnE1KcuZpuLLNOCWl5omonSaTLabFcVRDWoIDUou0rUTtZ0M4VlfKZ0VDFobWAsYElcOZ0NFpWx1FgZesjVLcIsmOQthqU5Rq4eW30iWeXNoqk1KKZJcZYPdXmmyVAbRi1TGNhjFMkPVI+nXlgYiZ4MMPFcT20UqA75apUFmOtW0aMYZncauZNSoiynXKRIxd98XXcHdJmNPop0v0lXEUQJdppfeYvFSiZBQ8pJYN5Iw+rJXjFqTMvCFciedw6umllvOGjKK4yNTGxc0+oc2Gi2w06MaJDihCdF6JaiZXq0zLRriBnHOXLU3Sll5icZOku6RiqJXRaZDpbhEN4T0BoAxf+HrKnywrhWEHnGPSbbbMWLOzhK8mJcVjq3SPVl5TR9AAlerg4dylzYpPTU7jA9F6yw2FnN0vf4nX6p1cI3ESpUSbYr6RLOOQlTOlcYxCkEAzZakDwEFsKtpfkTyzFMjUby2cMJBT6x9QtKBw0W9K01Mw4yZl6Q6GmSaMBqc1Kyp/aV3VZXRaUShglTyl8EQHaGwrqCIDsTHt4we6HOSpVyTkslZItm9mt41Vg98OU6KizjbumnOWhqw5wjDYV2gM5j2QxbKZUqarNVimrGPqLEMomsZ0PpDczCXaDjj+kHKIJSVqJ3VgbWbiAYQ2qeolQp4QMsXGJ91pLtdukMbWPEAzKnM5i8eJ+StgbXXiCJ07Tpn+0xu8iyIeKDyVstiUP4oJpA7mEyLToqEbjH4/wAo7/Wk+EMU2CaV1xrDrHJtO3A++LWUG8aE4VuUXkI4GWhtQcjJ/iKmG8v7B/x/VN1MrupmocUh4xfdq34pUy19wrGQyGBlM1mwQ4MIDYA85czieayiDAIl98Kw4RD05XUqdKpMWxls04l6cewqsTOo/OG6RZSF9nBmoJ2KyzkhW3tmr9JzvBK4EYBObUabM04Xhd6ecDuzO93H6LdEa55we9POQ05zJD0XsJaARG5ZzLKlIkrOFY4rOZZWy0SVg5Y8rJkj2NK+ScKR7C2/SBnX+IddRF3BzSik5khtiEG91H/IRYx1I7qiG/Jgbw8mP6Ob+OhZwrF1NqUVF2qoBuuWAFxpa8NcbTO6on8wi8uP6OL+IacHJCfFUwbF0B32LAaHjvnadZG9llbwYH9JXc/S5peScyyyUglZWy0r5ZBH5IOSGxotXIjlrtBySd1FdH7PXHHkJx6qnfK7JBKSeYrqiqqnAys9IRjJAKSvoiGoiKenLLpEVFhsEFZyHeSAeqFIwgkuACEFE4u3RwrIsaKXjG5BCC8jDs+SDTgMktljPOduy3ooVWCZ6ihmNxZQC5y24nLaTl8nM2OdrWO2gtPf01JsPfPI1f2it6WtCnQ7wF1S6kgsWt7OltL8eU8k/wD5+FpkBwrC4cZr52LWYHTQEW5WE2O3GOYYdSrEZqpB52C3GvDUD3Tkv+nPr7a+PHT6XVIUXYgDdc6eEp1dsUFYK1amrNqAzhb8NLzI7SY4nDYNz7NamrM3AVDTVtTw3m3nPlfaLFtUqKx3BMo1v+Jj+hm2X+mzLUnpn4pr2+q9re0rYNqYCK2dWYlmK2ykDgOsrVNtV2w7NVpANdSgpMMxUqfaDkZSPVNgT8LRFbG02wWz0fL3lShSK6AudVpgKSLi5HDlCUrVDANfJ7R1tcC/gSRMPm+bK2z+Vrh8cntiYjt8KlQU6dF81RlpgOVXUmwHtZQSTvJ3e+XauFx6qXODyhFYt/q0twsSbBib6HTrMztPs1VwbVlFqlPEUznAsVDZiuu8akHxAnp+xm0K9XZ1SriSagLkUywF2UZV4D1vXvv5GR8cxyl2rK5SvH4zHY2qSBQZdNbi1s2UCwtoTca34yrs3GYw1VorSu5uQuikhPWsC1hYAbp7PFkt7WlrXNzrY3CgcTpF9mqoqbTQC1wlfnpYAffjM/j1llJTy3I87U2JtBtDhGIzlvbp8bkaluEdW2PiEUd6opNbKoLCox00Nk9UDWw1vpPRdoO1lalXqIhW1NyBpv0I9bXXWD2nxffUaTr7TpSv/wDRc9rct5981zmGv+KJ1/Xz6vRq6AVA9myqhupPeMNL7gLniRL7dm9oLb91cW5MhJPPRoG2KXreoCFSxDWAF11057gf7a+5G2MViy9GhTem+RKlR6rikAj2KlFW5a994/WTjcZPZ6tr5jU2niKVQ0y1VHQ5WUMbhuRymfS+x230qUadOpVHpF3ujE5z6zMN+85bbrz57hcPpi3LFioyl9RmL1LEm+utvHWUsBiTTrJUBsUdXHiCGmvxfLcMts88dzT7r3U4VHG0t13VAGH8QtfrPA9ue0xoqgpsoqVDUZ/VVjkDELvHLS/TpOv5P9POWpEY/DLN7ey7sQSnjPFdje0dSpRql6gshU7gtgVN9wtwHxmr2I7RtijiEchu6cZG3EoxYC/O2Xf1lfH/AKZneU5fFqbb2SLZZeI8ItlnR2z5UWWKYS66RDLH0XKo4imltliWAh0WlYgyRhM5F0NPYLUhh5QStGrVnDt2LoaFnlVakMPHsLHedJ5Xt7UulNb2u1hzLEgC3kGnpc88n2ufPXw6cqgY9VVWYn4j3zH5stYHjPbw1LAH/FRc2K/6nkKY0890sdvD+70+RqX1/If6zuAxSNtPFFjp3ZVfyg0108h8Yj9oiKq0AugYs1r34AcZx/2Vf8rc2Fj6jbNXOfUShlUaeyoNyeJ3Aec8jtnDKmCpbszvnvpfcR42AsPGe02BgqdXCU6RuM+GUXvbVlFyPjPEdpbLQpoLEjMhNra0yV082Mr2d+nq0wLW2fzTBU6h3EjJnqjf/wAZsbH7OoH769Vsxb1GsqnNpdgBc2AGh+UGsuWstSmAaa4KitK2t1OQZgOVjaDiu0tSyhQEALDTUk2udTxufhF8l908fUeZ/aN2l7wnDILJSqXYg+3UGh0HBdQPCeo7IV8mxENtb1bdf9ZvvynjO3W0nYImYlDdrWAFwbD1resdT4aT32AoAbFoKul6FI6/xP6xPvYmafH/ANb/AOIv2zsRXpuQyVgWC+zlNg/InfbdM7sHVA2iAd/d19Tvv6psTx4/Cdwj0aWZbDNkcZjYktfVr776HdKvZCkUx1CoSfXq1E1Nrh6bBco46lZPx6mUVl7jO7U1P33EWNv9V935zN3D4XvKOGQk3FJQ17i181t2vs20039ZhbYQ1No1gAT+8sDlG4CrrwIE9xi8UlJ0zWCqozcyWXieFh+sLfYkeN2phibk6KpAFr2a6nUX3g5d9uN/H2PZjEocj5r1PRcOuW/CkzU304G6LrwnkNq40M5tYAjNfmXUqpsd1rE+FofZbbQppXspYhKhvbQlagNrj89/KK+oc9VhU6WbD1rW1roDv4CoR5XPw6zJxNIqT00t5a/rNbY9QNQxd92RXXoyubDzDETKq1C2/wAul49+2VfVe3HaF6WEwrIbGrlJJsbAU1bS+m9h7p8323VNauzkAXtZR+EWGg87++eo7d1GbZ2zXOhNMAjr3VOx9y/GePNcEk8zN89XIvqLBrmlhSqPlNSoc44lQq2tyFz8Z7v9ltFUpVBYZ2CVC3EobgL4Ag+bGfMcXiMzDkN3zntv2VYsnEMt9BSc253qU7fP3yfjusxfcfTTAJhO8S1Sd3TPlGqRNSpI9SV3rR9DSO/SIduk49aV3rQ6Toeaclc15IdFpk/5jt/tD+a3yhf5kNwpAeLH6T5+GhAzyfNn+tNvf/5lVOFJf5j9Ia/tMqf7Kn/kfpPAhrQlr6xebP8ARt6ev2xxbMSKjJyF9B13R1DtUx7s1b1GRHUvpdi7XzHoAAJ5TvzJ3pN/pMrllfunM7GhsusaeKaqw9VlYWG/Ugj9I3tZizinplBlCLlseZJPC+msze9InFbWLqju/T0GD2wFpU0N7oircDio4a+Mx9uO1U2UXGh10sb66DTXnE0yfCHmtxEO6O69Ls/tGDSph1KtSoJQHEOF/EdNG08LeMHE7WT1cpud5JB6iwFvCedNZeIHjf8ApB79d19/CFytV5K72gLVXBUXABHLTMTrfx+M9anbS9GjQyMlOnSRWzWuWpqoGVlJNiQZ5A1ARa5+HvvCpoAN58ZXdk0Uz9tSpjh3mYXPtXJAGp47/u8qYzalQ5GSyshDAg/iGosYg0dN+g6wBa3tX0imZ3OtrYnamqqVBWzsWOlspBve+Y+fWam2Ns0qwqgVCoYJkurH1kta40tu33M8gLc/r+sJCDx8iYdUeWtDaRDABal7AC5DDhy1lDAK9GoCLlb3IBtfSxBvbr7524sdLeY/SRTr4eUO6XkqtQpuucaAODcajfu8hENg21sV48/pL+cG9zBNQA/DnpH3U9VsdrO0nplCjSWnk7og3J00TIQFA04Ty/oT23j3zQWsAPha1pxnuL6+HSVfkyo6Z9TZz819/wDSavZrH1cHVaoiK7FCliTYAsrX3f8ArAFa45HkNLwS3X76xT5Mh1Xpx+0HEE+tTpqOmYnyBNoo9uqoqIdCtznWwFwRpbqDPNFvCCTaV5cv0d16yp29PCmP5vosq1e29Q/hX4zzuYc7QCOsrzZ/o23W7aVOSfH6xTdr6p4L7j9Zi91pw84JpQ8uX6G1/wBVVeS+4/WSYeWSHlz/AEthVhO5hziFMasyAw0JXigOsmWIHmp0E6tonL1hLbnbwiI4AdZG3aD46+6CCCfa0HMWPnOFtdCIAw2+9fvdIqC++/3yi1J6GMCsTpaAGKQtv+fwkUjnAYH8Wgh2UjQ9fGGgJKg4a872MjP4+WkHhopEBhfeSOsQ9nEDqfefKdyjiIvuN3rXPKD3RFoA1lUDTlFhN+tvvfB16HW3nCV2/hGv3ujDmYjjedL/AH/W8I0yDfLcHy84T0mIuFsIAkm4+/swah5+Ud3XMWi6lJh4dYehos3jkXoZWd/4h/ePovp9IDTmTfpr5TgPLXzj1YAa3laq2unGA0LfxgkGRSV1hVKxOtvvpGNFFSOAnDUPSGXHnAzc7RhzPJ3hnWPSKvAxZpIBEkY0DNDzdYtEjQsKaZp1GPCS4hKRziBtEt49P6Tr/l4fKDfy+XhIjneJGjAlEk7t/WNany8POcFPju++E4QesZaOFA+XQTi5rbibQVrADdCepfW/TSL2PTq1WOlr+OvnCVjyB8IvMBxJ4/YjadUcSfLlDZyRDu1HHScZtxA+UOu9rZded/dK/fN5nh9+Emez0aaxI3W+/pOqb8baRXeNp89LxuU3vbXnHstBJ10IPjedVBbU/WFUNhyN4Hd9bc7wg1Vt6wvx+9JXrvYDed/31/rF6jXeOXSR6oHMcfDlHIHO85j7EWzFj0vGJiMxN/vwhvWBFgOt91tOENpVVQk7hOoT4dY+mluYO6GwF9/34StgCoehvugsnh4j5RrajTWVat7/AC5RGNqfDN4TiL4wA5G/78IPf9bxg7LwvA7rwnBibiczDrGQmJGkFlnGcc5xqkNGArJO9593klGEb5GMkkkJDWSSAo0+Yjx8vnJJESE74SbxOyRAdbf7pUq7z+aSSKGF11HgP0jfx+fznJI6Rg3e+Gu4+BkkkLx+wVNw8B+glmluEkkVUZUHz/SVqh3+BkkhPoUVA6ffOJxP/c85JJcZlr7J8fnLJ9lfP9TJJBJTn1oqqdPM/KSSEMCH5x/L8vznJI1RTqxSb5ySaQjWkvJJERN9YY3SSSlUJkkkg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HN"/>
          </a:p>
        </p:txBody>
      </p:sp>
      <p:sp>
        <p:nvSpPr>
          <p:cNvPr id="17416" name="AutoShape 8" descr="data:image/jpg;base64,/9j/4AAQSkZJRgABAQAAAQABAAD/2wCEAAkGBhQSEBQUExQWFBQUFBQUFBUXGBcVGBQUFBQXFBcUFBQXHCYeFxkkHBQUHy8gJCcpLCwsFR4xNTAqNSYrLCkBCQoKDgwOFw8PGiwcHBwpKSkpKSwpKSkpKSwpLCkpKSwpKSkpKSkpLCkpKSkpKSkpKSkpKSkpKSkpLCksKSksLP/AABEIAMIBAwMBIgACEQEDEQH/xAAbAAACAwEBAQAAAAAAAAAAAAACAwAEBQEGB//EAD8QAAIBAgMFBAgDBgUFAAAAAAECAAMRBBIhBTFBUWEGE3GBFCIykaHB0fBCcrEHJFKS4fEVFyNTghYzNGKD/8QAGQEAAwEBAQAAAAAAAAAAAAAAAAECAwQF/8QAIhEBAQADAAIDAQEAAwAAAAAAAAECERITIQMxUUEEIjJx/9oADAMBAAIRAxEAPwDcQAxncxSR6tPYcripCAhh4RSA0QyxLU5b7uc9HjlLSg1GLNKano0BsLLmZcswpAKzQfCRLUTylzJNimYJEsNTimj2SuywLx7LFMsoi2eLtGERTKYyWsPVM0KaXmTQqWOs1aFSRlFQFWl0lSok2CQRKNajJlVYzWgZJaqUogmWkvu4LCGxgFYyJMB44rAdIGqlYLLLBSKdIGpVJUqmX3pytUpRWBQdYopLppxbJIsUplJyWMskjQfXVsYYWJWNVpChZJAtoavGhxEYUW8elCLuIxalorsDOHMWaMaMVD70GT7V6VDSi2pCXHWLZZUpaUnwgMrVMBNQrFskuZVNkYlTBESq9O2+ehccxK1bCq3CaTNFxYDU4sialfAEbpSqUbTWWVFiqxh0cSRI6RREvRN7B18w1jqtGYOHxJUzYw2MDTDLGz2uZb9K9ahKNSlabVVJn10MeNKxnkSER7JK9RbTSJLaAYZEAmPQLYQbTrtAZoaMFQSrUj2i3pxaNUcRLLLbU4p1i0aoUkjSkkjQfUqYvGigYSUY1VMw20JyEQleGVnMsAmaCWnKgldqsqTabTmcwe8MV3sFqsqYp2srjWHGH6beUS8HPDiH0v8ApMnpEoipCFSLg+l0YjnO5lMqZ50PFyNrRQSvVwgMneTuaGrD2zMRs8jdM+pSnoXeVMRRB+s2xyv9Z2MFlnadYiWcRh7Sqyzb7ZtHD42+hMukAiYAMYmJIkXD8VMmhVw/KU3p66y5hsRcamBWWKeqFGpTiGEv9xBOFl7CiacWaRmk2HnEw14thlPTMWwM16mDMrthYbNmNTMU9OabUJVqpEGeUklhqUkRvqKgwrTS9HgthjPP7jo5rPnCstvQizRPKXKnSvlMU1C/CWyhktK6LTNqYTlEmgZrmnE1KcuZpuLLNOCWl5omonSaTLabFcVRDWoIDUou0rUTtZ0M4VlfKZ0VDFobWAsYElcOZ0NFpWx1FgZesjVLcIsmOQthqU5Rq4eW30iWeXNoqk1KKZJcZYPdXmmyVAbRi1TGNhjFMkPVI+nXlgYiZ4MMPFcT20UqA75apUFmOtW0aMYZncauZNSoiynXKRIxd98XXcHdJmNPop0v0lXEUQJdppfeYvFSiZBQ8pJYN5Iw+rJXjFqTMvCFciedw6umllvOGjKK4yNTGxc0+oc2Gi2w06MaJDihCdF6JaiZXq0zLRriBnHOXLU3Sll5icZOku6RiqJXRaZDpbhEN4T0BoAxf+HrKnywrhWEHnGPSbbbMWLOzhK8mJcVjq3SPVl5TR9AAlerg4dylzYpPTU7jA9F6yw2FnN0vf4nX6p1cI3ESpUSbYr6RLOOQlTOlcYxCkEAzZakDwEFsKtpfkTyzFMjUby2cMJBT6x9QtKBw0W9K01Mw4yZl6Q6GmSaMBqc1Kyp/aV3VZXRaUShglTyl8EQHaGwrqCIDsTHt4we6HOSpVyTkslZItm9mt41Vg98OU6KizjbumnOWhqw5wjDYV2gM5j2QxbKZUqarNVimrGPqLEMomsZ0PpDczCXaDjj+kHKIJSVqJ3VgbWbiAYQ2qeolQp4QMsXGJ91pLtdukMbWPEAzKnM5i8eJ+StgbXXiCJ07Tpn+0xu8iyIeKDyVstiUP4oJpA7mEyLToqEbjH4/wAo7/Wk+EMU2CaV1xrDrHJtO3A++LWUG8aE4VuUXkI4GWhtQcjJ/iKmG8v7B/x/VN1MrupmocUh4xfdq34pUy19wrGQyGBlM1mwQ4MIDYA85czieayiDAIl98Kw4RD05XUqdKpMWxls04l6cewqsTOo/OG6RZSF9nBmoJ2KyzkhW3tmr9JzvBK4EYBObUabM04Xhd6ecDuzO93H6LdEa55we9POQ05zJD0XsJaARG5ZzLKlIkrOFY4rOZZWy0SVg5Y8rJkj2NK+ScKR7C2/SBnX+IddRF3BzSik5khtiEG91H/IRYx1I7qiG/Jgbw8mP6Ob+OhZwrF1NqUVF2qoBuuWAFxpa8NcbTO6on8wi8uP6OL+IacHJCfFUwbF0B32LAaHjvnadZG9llbwYH9JXc/S5peScyyyUglZWy0r5ZBH5IOSGxotXIjlrtBySd1FdH7PXHHkJx6qnfK7JBKSeYrqiqqnAys9IRjJAKSvoiGoiKenLLpEVFhsEFZyHeSAeqFIwgkuACEFE4u3RwrIsaKXjG5BCC8jDs+SDTgMktljPOduy3ooVWCZ6ihmNxZQC5y24nLaTl8nM2OdrWO2gtPf01JsPfPI1f2it6WtCnQ7wF1S6kgsWt7OltL8eU8k/wD5+FpkBwrC4cZr52LWYHTQEW5WE2O3GOYYdSrEZqpB52C3GvDUD3Tkv+nPr7a+PHT6XVIUXYgDdc6eEp1dsUFYK1amrNqAzhb8NLzI7SY4nDYNz7NamrM3AVDTVtTw3m3nPlfaLFtUqKx3BMo1v+Jj+hm2X+mzLUnpn4pr2+q9re0rYNqYCK2dWYlmK2ykDgOsrVNtV2w7NVpANdSgpMMxUqfaDkZSPVNgT8LRFbG02wWz0fL3lShSK6AudVpgKSLi5HDlCUrVDANfJ7R1tcC/gSRMPm+bK2z+Vrh8cntiYjt8KlQU6dF81RlpgOVXUmwHtZQSTvJ3e+XauFx6qXODyhFYt/q0twsSbBib6HTrMztPs1VwbVlFqlPEUznAsVDZiuu8akHxAnp+xm0K9XZ1SriSagLkUywF2UZV4D1vXvv5GR8cxyl2rK5SvH4zHY2qSBQZdNbi1s2UCwtoTca34yrs3GYw1VorSu5uQuikhPWsC1hYAbp7PFkt7WlrXNzrY3CgcTpF9mqoqbTQC1wlfnpYAffjM/j1llJTy3I87U2JtBtDhGIzlvbp8bkaluEdW2PiEUd6opNbKoLCox00Nk9UDWw1vpPRdoO1lalXqIhW1NyBpv0I9bXXWD2nxffUaTr7TpSv/wDRc9rct5981zmGv+KJ1/Xz6vRq6AVA9myqhupPeMNL7gLniRL7dm9oLb91cW5MhJPPRoG2KXreoCFSxDWAF11057gf7a+5G2MViy9GhTem+RKlR6rikAj2KlFW5a994/WTjcZPZ6tr5jU2niKVQ0y1VHQ5WUMbhuRymfS+x230qUadOpVHpF3ujE5z6zMN+85bbrz57hcPpi3LFioyl9RmL1LEm+utvHWUsBiTTrJUBsUdXHiCGmvxfLcMts88dzT7r3U4VHG0t13VAGH8QtfrPA9ue0xoqgpsoqVDUZ/VVjkDELvHLS/TpOv5P9POWpEY/DLN7ey7sQSnjPFdje0dSpRql6gshU7gtgVN9wtwHxmr2I7RtijiEchu6cZG3EoxYC/O2Xf1lfH/AKZneU5fFqbb2SLZZeI8ItlnR2z5UWWKYS66RDLH0XKo4imltliWAh0WlYgyRhM5F0NPYLUhh5QStGrVnDt2LoaFnlVakMPHsLHedJ5Xt7UulNb2u1hzLEgC3kGnpc88n2ufPXw6cqgY9VVWYn4j3zH5stYHjPbw1LAH/FRc2K/6nkKY0890sdvD+70+RqX1/If6zuAxSNtPFFjp3ZVfyg0108h8Yj9oiKq0AugYs1r34AcZx/2Vf8rc2Fj6jbNXOfUShlUaeyoNyeJ3Aec8jtnDKmCpbszvnvpfcR42AsPGe02BgqdXCU6RuM+GUXvbVlFyPjPEdpbLQpoLEjMhNra0yV082Mr2d+nq0wLW2fzTBU6h3EjJnqjf/wAZsbH7OoH769Vsxb1GsqnNpdgBc2AGh+UGsuWstSmAaa4KitK2t1OQZgOVjaDiu0tSyhQEALDTUk2udTxufhF8l908fUeZ/aN2l7wnDILJSqXYg+3UGh0HBdQPCeo7IV8mxENtb1bdf9ZvvynjO3W0nYImYlDdrWAFwbD1resdT4aT32AoAbFoKul6FI6/xP6xPvYmafH/ANb/AOIv2zsRXpuQyVgWC+zlNg/InfbdM7sHVA2iAd/d19Tvv6psTx4/Cdwj0aWZbDNkcZjYktfVr776HdKvZCkUx1CoSfXq1E1Nrh6bBco46lZPx6mUVl7jO7U1P33EWNv9V935zN3D4XvKOGQk3FJQ17i181t2vs20039ZhbYQ1No1gAT+8sDlG4CrrwIE9xi8UlJ0zWCqozcyWXieFh+sLfYkeN2phibk6KpAFr2a6nUX3g5d9uN/H2PZjEocj5r1PRcOuW/CkzU304G6LrwnkNq40M5tYAjNfmXUqpsd1rE+FofZbbQppXspYhKhvbQlagNrj89/KK+oc9VhU6WbD1rW1roDv4CoR5XPw6zJxNIqT00t5a/rNbY9QNQxd92RXXoyubDzDETKq1C2/wAul49+2VfVe3HaF6WEwrIbGrlJJsbAU1bS+m9h7p8323VNauzkAXtZR+EWGg87++eo7d1GbZ2zXOhNMAjr3VOx9y/GePNcEk8zN89XIvqLBrmlhSqPlNSoc44lQq2tyFz8Z7v9ltFUpVBYZ2CVC3EobgL4Ag+bGfMcXiMzDkN3zntv2VYsnEMt9BSc253qU7fP3yfjusxfcfTTAJhO8S1Sd3TPlGqRNSpI9SV3rR9DSO/SIduk49aV3rQ6Toeaclc15IdFpk/5jt/tD+a3yhf5kNwpAeLH6T5+GhAzyfNn+tNvf/5lVOFJf5j9Ia/tMqf7Kn/kfpPAhrQlr6xebP8ARt6ev2xxbMSKjJyF9B13R1DtUx7s1b1GRHUvpdi7XzHoAAJ5TvzJ3pN/pMrllfunM7GhsusaeKaqw9VlYWG/Ugj9I3tZizinplBlCLlseZJPC+msze9InFbWLqju/T0GD2wFpU0N7oircDio4a+Mx9uO1U2UXGh10sb66DTXnE0yfCHmtxEO6O69Ls/tGDSph1KtSoJQHEOF/EdNG08LeMHE7WT1cpud5JB6iwFvCedNZeIHjf8ApB79d19/CFytV5K72gLVXBUXABHLTMTrfx+M9anbS9GjQyMlOnSRWzWuWpqoGVlJNiQZ5A1ARa5+HvvCpoAN58ZXdk0Uz9tSpjh3mYXPtXJAGp47/u8qYzalQ5GSyshDAg/iGosYg0dN+g6wBa3tX0imZ3OtrYnamqqVBWzsWOlspBve+Y+fWam2Ns0qwqgVCoYJkurH1kta40tu33M8gLc/r+sJCDx8iYdUeWtDaRDABal7AC5DDhy1lDAK9GoCLlb3IBtfSxBvbr7524sdLeY/SRTr4eUO6XkqtQpuucaAODcajfu8hENg21sV48/pL+cG9zBNQA/DnpH3U9VsdrO0nplCjSWnk7og3J00TIQFA04Ty/oT23j3zQWsAPha1pxnuL6+HSVfkyo6Z9TZz819/wDSavZrH1cHVaoiK7FCliTYAsrX3f8ArAFa45HkNLwS3X76xT5Mh1Xpx+0HEE+tTpqOmYnyBNoo9uqoqIdCtznWwFwRpbqDPNFvCCTaV5cv0d16yp29PCmP5vosq1e29Q/hX4zzuYc7QCOsrzZ/o23W7aVOSfH6xTdr6p4L7j9Zi91pw84JpQ8uX6G1/wBVVeS+4/WSYeWSHlz/AEthVhO5hziFMasyAw0JXigOsmWIHmp0E6tonL1hLbnbwiI4AdZG3aD46+6CCCfa0HMWPnOFtdCIAw2+9fvdIqC++/3yi1J6GMCsTpaAGKQtv+fwkUjnAYH8Wgh2UjQ9fGGgJKg4a872MjP4+WkHhopEBhfeSOsQ9nEDqfefKdyjiIvuN3rXPKD3RFoA1lUDTlFhN+tvvfB16HW3nCV2/hGv3ujDmYjjedL/AH/W8I0yDfLcHy84T0mIuFsIAkm4+/swah5+Ud3XMWi6lJh4dYehos3jkXoZWd/4h/ePovp9IDTmTfpr5TgPLXzj1YAa3laq2unGA0LfxgkGRSV1hVKxOtvvpGNFFSOAnDUPSGXHnAzc7RhzPJ3hnWPSKvAxZpIBEkY0DNDzdYtEjQsKaZp1GPCS4hKRziBtEt49P6Tr/l4fKDfy+XhIjneJGjAlEk7t/WNany8POcFPju++E4QesZaOFA+XQTi5rbibQVrADdCepfW/TSL2PTq1WOlr+OvnCVjyB8IvMBxJ4/YjadUcSfLlDZyRDu1HHScZtxA+UOu9rZded/dK/fN5nh9+Emez0aaxI3W+/pOqb8baRXeNp89LxuU3vbXnHstBJ10IPjedVBbU/WFUNhyN4Hd9bc7wg1Vt6wvx+9JXrvYDed/31/rF6jXeOXSR6oHMcfDlHIHO85j7EWzFj0vGJiMxN/vwhvWBFgOt91tOENpVVQk7hOoT4dY+mluYO6GwF9/34StgCoehvugsnh4j5RrajTWVat7/AC5RGNqfDN4TiL4wA5G/78IPf9bxg7LwvA7rwnBibiczDrGQmJGkFlnGcc5xqkNGArJO9593klGEb5GMkkkJDWSSAo0+Yjx8vnJJESE74SbxOyRAdbf7pUq7z+aSSKGF11HgP0jfx+fznJI6Rg3e+Gu4+BkkkLx+wVNw8B+glmluEkkVUZUHz/SVqh3+BkkhPoUVA6ffOJxP/c85JJcZlr7J8fnLJ9lfP9TJJBJTn1oqqdPM/KSSEMCH5x/L8vznJI1RTqxSb5ySaQjWkvJJERN9YY3SSSlUJkkkg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HN"/>
          </a:p>
        </p:txBody>
      </p:sp>
      <p:pic>
        <p:nvPicPr>
          <p:cNvPr id="17418" name="Picture 10" descr="stonehenge-wallpaper-1"/>
          <p:cNvPicPr>
            <a:picLocks noChangeAspect="1" noChangeArrowheads="1"/>
          </p:cNvPicPr>
          <p:nvPr/>
        </p:nvPicPr>
        <p:blipFill>
          <a:blip r:embed="rId2" cstate="print"/>
          <a:srcRect t="23425" r="6257"/>
          <a:stretch>
            <a:fillRect/>
          </a:stretch>
        </p:blipFill>
        <p:spPr bwMode="auto">
          <a:xfrm>
            <a:off x="2195736" y="404664"/>
            <a:ext cx="4464496" cy="2735163"/>
          </a:xfrm>
          <a:prstGeom prst="rect">
            <a:avLst/>
          </a:prstGeom>
          <a:noFill/>
        </p:spPr>
      </p:pic>
      <p:pic>
        <p:nvPicPr>
          <p:cNvPr id="17420" name="Picture 12" descr="http://4.bp.blogspot.com/_-yye9ZEo1i8/TFnTip91HwI/AAAAAAAABuA/qdrK_NvaueA/s1600/stonehen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501008"/>
            <a:ext cx="4464496" cy="2721508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2843808" y="3068960"/>
            <a:ext cx="3330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4000" dirty="0" err="1" smtClean="0"/>
              <a:t>Stonehenge</a:t>
            </a:r>
            <a:endParaRPr lang="es-HN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pic>
        <p:nvPicPr>
          <p:cNvPr id="3" name="Picture 2" descr="http://t1.gstatic.com/images?q=tbn:ANd9GcQh3AJgC4hT2qn2MkhiS7qz2r1RQmJ6Bshe8n71BzjHae9dieAY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196752"/>
            <a:ext cx="3096344" cy="5031561"/>
          </a:xfrm>
          <a:prstGeom prst="rect">
            <a:avLst/>
          </a:prstGeom>
          <a:noFill/>
        </p:spPr>
      </p:pic>
      <p:sp>
        <p:nvSpPr>
          <p:cNvPr id="4" name="3 Flecha izquierda"/>
          <p:cNvSpPr/>
          <p:nvPr/>
        </p:nvSpPr>
        <p:spPr>
          <a:xfrm>
            <a:off x="6156176" y="3284984"/>
            <a:ext cx="1800200" cy="10801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dirty="0" err="1" smtClean="0"/>
              <a:t>Celts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1.gstatic.com/images?q=tbn:ANd9GcQh3AJgC4hT2qn2MkhiS7qz2r1RQmJ6Bshe8n71BzjHae9dieAY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196752"/>
            <a:ext cx="3096344" cy="5031561"/>
          </a:xfrm>
          <a:prstGeom prst="rect">
            <a:avLst/>
          </a:prstGeom>
          <a:noFill/>
        </p:spPr>
      </p:pic>
      <p:sp>
        <p:nvSpPr>
          <p:cNvPr id="4" name="3 Flecha abajo"/>
          <p:cNvSpPr/>
          <p:nvPr/>
        </p:nvSpPr>
        <p:spPr>
          <a:xfrm rot="3012772">
            <a:off x="6417925" y="1709504"/>
            <a:ext cx="2074351" cy="14540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dirty="0" err="1" smtClean="0"/>
              <a:t>Romans</a:t>
            </a:r>
            <a:r>
              <a:rPr lang="es-HN" dirty="0" smtClean="0"/>
              <a:t> 400 </a:t>
            </a:r>
            <a:r>
              <a:rPr lang="es-HN" dirty="0" err="1" smtClean="0"/>
              <a:t>yrs</a:t>
            </a:r>
            <a:r>
              <a:rPr lang="es-HN" dirty="0" smtClean="0"/>
              <a:t>.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err="1" smtClean="0"/>
              <a:t>Roman</a:t>
            </a:r>
            <a:r>
              <a:rPr lang="es-HN" dirty="0" smtClean="0"/>
              <a:t> </a:t>
            </a:r>
            <a:r>
              <a:rPr lang="es-HN" dirty="0" err="1" smtClean="0"/>
              <a:t>withdrawl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HN" dirty="0" err="1" smtClean="0"/>
              <a:t>Britons-citizens</a:t>
            </a:r>
            <a:r>
              <a:rPr lang="es-HN" dirty="0" smtClean="0"/>
              <a:t> of </a:t>
            </a:r>
            <a:r>
              <a:rPr lang="es-HN" dirty="0" err="1" smtClean="0"/>
              <a:t>the</a:t>
            </a:r>
            <a:r>
              <a:rPr lang="es-HN" dirty="0" smtClean="0"/>
              <a:t> </a:t>
            </a:r>
            <a:r>
              <a:rPr lang="es-HN" dirty="0" err="1" smtClean="0"/>
              <a:t>empire</a:t>
            </a:r>
            <a:r>
              <a:rPr lang="es-HN" dirty="0" smtClean="0"/>
              <a:t> (Rome)- </a:t>
            </a:r>
            <a:r>
              <a:rPr lang="es-HN" dirty="0" err="1" smtClean="0"/>
              <a:t>spoke</a:t>
            </a:r>
            <a:r>
              <a:rPr lang="es-HN" dirty="0" smtClean="0"/>
              <a:t> </a:t>
            </a:r>
            <a:r>
              <a:rPr lang="es-HN" dirty="0" err="1" smtClean="0"/>
              <a:t>Latin-economic</a:t>
            </a:r>
            <a:r>
              <a:rPr lang="es-HN" dirty="0" smtClean="0"/>
              <a:t> and </a:t>
            </a:r>
            <a:r>
              <a:rPr lang="es-HN" dirty="0" err="1" smtClean="0"/>
              <a:t>political</a:t>
            </a:r>
            <a:r>
              <a:rPr lang="es-HN" dirty="0" smtClean="0"/>
              <a:t> </a:t>
            </a:r>
            <a:r>
              <a:rPr lang="es-HN" dirty="0" err="1" smtClean="0"/>
              <a:t>life</a:t>
            </a:r>
            <a:endParaRPr lang="es-HN" dirty="0" smtClean="0"/>
          </a:p>
          <a:p>
            <a:r>
              <a:rPr lang="es-HN" dirty="0" err="1" smtClean="0"/>
              <a:t>Celtic</a:t>
            </a:r>
            <a:r>
              <a:rPr lang="es-HN" dirty="0" smtClean="0"/>
              <a:t> </a:t>
            </a:r>
            <a:r>
              <a:rPr lang="es-HN" dirty="0" err="1" smtClean="0"/>
              <a:t>language</a:t>
            </a:r>
            <a:r>
              <a:rPr lang="es-HN" dirty="0" smtClean="0"/>
              <a:t> (</a:t>
            </a:r>
            <a:r>
              <a:rPr lang="es-HN" dirty="0" err="1" smtClean="0"/>
              <a:t>same</a:t>
            </a:r>
            <a:r>
              <a:rPr lang="es-HN" dirty="0" smtClean="0"/>
              <a:t> </a:t>
            </a:r>
            <a:r>
              <a:rPr lang="es-HN" dirty="0" err="1" smtClean="0"/>
              <a:t>words</a:t>
            </a:r>
            <a:r>
              <a:rPr lang="es-HN" dirty="0" smtClean="0"/>
              <a:t> </a:t>
            </a:r>
            <a:r>
              <a:rPr lang="es-HN" dirty="0" err="1" smtClean="0"/>
              <a:t>adapted</a:t>
            </a:r>
            <a:r>
              <a:rPr lang="es-HN" dirty="0" smtClean="0"/>
              <a:t> </a:t>
            </a:r>
            <a:r>
              <a:rPr lang="es-HN" dirty="0" err="1" smtClean="0"/>
              <a:t>from</a:t>
            </a:r>
            <a:r>
              <a:rPr lang="es-HN" dirty="0" smtClean="0"/>
              <a:t> </a:t>
            </a:r>
            <a:r>
              <a:rPr lang="es-HN" dirty="0" err="1" smtClean="0"/>
              <a:t>Latin</a:t>
            </a:r>
            <a:r>
              <a:rPr lang="es-HN" dirty="0" smtClean="0"/>
              <a:t>) </a:t>
            </a:r>
            <a:r>
              <a:rPr lang="es-HN" dirty="0" err="1" smtClean="0"/>
              <a:t>again</a:t>
            </a:r>
            <a:r>
              <a:rPr lang="es-HN" dirty="0" smtClean="0"/>
              <a:t> </a:t>
            </a:r>
            <a:r>
              <a:rPr lang="es-HN" dirty="0" err="1" smtClean="0"/>
              <a:t>became</a:t>
            </a:r>
            <a:r>
              <a:rPr lang="es-HN" dirty="0" smtClean="0"/>
              <a:t> </a:t>
            </a:r>
            <a:r>
              <a:rPr lang="es-HN" dirty="0" err="1" smtClean="0"/>
              <a:t>the</a:t>
            </a:r>
            <a:r>
              <a:rPr lang="es-HN" dirty="0" smtClean="0"/>
              <a:t> </a:t>
            </a:r>
            <a:r>
              <a:rPr lang="es-HN" dirty="0" err="1" smtClean="0"/>
              <a:t>dominant</a:t>
            </a:r>
            <a:r>
              <a:rPr lang="es-HN" dirty="0" smtClean="0"/>
              <a:t> </a:t>
            </a:r>
            <a:r>
              <a:rPr lang="es-HN" dirty="0" err="1" smtClean="0"/>
              <a:t>tongue</a:t>
            </a:r>
            <a:endParaRPr lang="es-HN" dirty="0" smtClean="0"/>
          </a:p>
          <a:p>
            <a:r>
              <a:rPr lang="es-HN" dirty="0" smtClean="0"/>
              <a:t>Jutes,  </a:t>
            </a:r>
            <a:r>
              <a:rPr lang="es-HN" dirty="0" err="1" smtClean="0"/>
              <a:t>Angles</a:t>
            </a:r>
            <a:r>
              <a:rPr lang="es-HN" dirty="0" smtClean="0"/>
              <a:t> and </a:t>
            </a:r>
            <a:r>
              <a:rPr lang="es-HN" dirty="0" err="1" smtClean="0"/>
              <a:t>Saxons</a:t>
            </a:r>
            <a:r>
              <a:rPr lang="es-HN" dirty="0" smtClean="0"/>
              <a:t>-</a:t>
            </a:r>
            <a:r>
              <a:rPr lang="es-HN" dirty="0" err="1" smtClean="0"/>
              <a:t>Wales</a:t>
            </a:r>
            <a:r>
              <a:rPr lang="es-HN" dirty="0" smtClean="0"/>
              <a:t>-King Arthur</a:t>
            </a:r>
          </a:p>
          <a:p>
            <a:r>
              <a:rPr lang="es-HN" dirty="0" err="1" smtClean="0"/>
              <a:t>Northeast-coexisted</a:t>
            </a:r>
            <a:r>
              <a:rPr lang="es-HN" dirty="0" smtClean="0"/>
              <a:t> </a:t>
            </a:r>
            <a:r>
              <a:rPr lang="es-HN" dirty="0" err="1" smtClean="0"/>
              <a:t>with</a:t>
            </a:r>
            <a:r>
              <a:rPr lang="es-HN" dirty="0" smtClean="0"/>
              <a:t> </a:t>
            </a:r>
            <a:r>
              <a:rPr lang="es-HN" dirty="0" err="1" smtClean="0"/>
              <a:t>Britons</a:t>
            </a:r>
            <a:endParaRPr lang="es-HN" dirty="0" smtClean="0"/>
          </a:p>
          <a:p>
            <a:r>
              <a:rPr lang="es-HN" dirty="0" err="1" smtClean="0"/>
              <a:t>Southeast-expelled</a:t>
            </a:r>
            <a:r>
              <a:rPr lang="es-HN" dirty="0" smtClean="0"/>
              <a:t> </a:t>
            </a:r>
            <a:r>
              <a:rPr lang="es-HN" dirty="0" err="1" smtClean="0"/>
              <a:t>with</a:t>
            </a:r>
            <a:r>
              <a:rPr lang="es-HN" dirty="0" smtClean="0"/>
              <a:t> </a:t>
            </a:r>
            <a:r>
              <a:rPr lang="es-HN" dirty="0" err="1" smtClean="0"/>
              <a:t>Britons-The</a:t>
            </a:r>
            <a:r>
              <a:rPr lang="es-HN" dirty="0" smtClean="0"/>
              <a:t> </a:t>
            </a:r>
            <a:r>
              <a:rPr lang="es-HN" dirty="0" err="1" smtClean="0"/>
              <a:t>English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Anglo </a:t>
            </a:r>
            <a:r>
              <a:rPr lang="es-HN" dirty="0" err="1" smtClean="0"/>
              <a:t>Saxon</a:t>
            </a:r>
            <a:r>
              <a:rPr lang="es-HN" dirty="0" smtClean="0"/>
              <a:t> </a:t>
            </a:r>
            <a:r>
              <a:rPr lang="es-HN" dirty="0" err="1" smtClean="0"/>
              <a:t>England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HN" dirty="0" err="1" smtClean="0"/>
              <a:t>Culture</a:t>
            </a:r>
            <a:r>
              <a:rPr lang="es-HN" dirty="0" smtClean="0"/>
              <a:t> of </a:t>
            </a:r>
            <a:r>
              <a:rPr lang="es-HN" dirty="0" err="1" smtClean="0"/>
              <a:t>Germanic</a:t>
            </a:r>
            <a:endParaRPr lang="es-HN" dirty="0" smtClean="0"/>
          </a:p>
          <a:p>
            <a:pPr>
              <a:buNone/>
            </a:pPr>
            <a:r>
              <a:rPr lang="es-HN" dirty="0" smtClean="0"/>
              <a:t> </a:t>
            </a:r>
            <a:r>
              <a:rPr lang="es-HN" dirty="0" err="1" smtClean="0"/>
              <a:t>settlers-Beowulf</a:t>
            </a:r>
            <a:endParaRPr lang="es-HN" dirty="0" smtClean="0"/>
          </a:p>
          <a:p>
            <a:r>
              <a:rPr lang="es-HN" dirty="0" err="1" smtClean="0"/>
              <a:t>Feuds</a:t>
            </a:r>
            <a:endParaRPr lang="es-HN" dirty="0" smtClean="0"/>
          </a:p>
          <a:p>
            <a:endParaRPr lang="es-HN" dirty="0" smtClean="0"/>
          </a:p>
          <a:p>
            <a:r>
              <a:rPr lang="es-HN" dirty="0" smtClean="0"/>
              <a:t>St. Patrick 430s </a:t>
            </a:r>
            <a:r>
              <a:rPr lang="es-HN" dirty="0" err="1" smtClean="0"/>
              <a:t>converting</a:t>
            </a:r>
            <a:r>
              <a:rPr lang="es-HN" dirty="0" smtClean="0"/>
              <a:t> </a:t>
            </a:r>
            <a:r>
              <a:rPr lang="es-HN" dirty="0" err="1" smtClean="0"/>
              <a:t>Celtic</a:t>
            </a:r>
            <a:r>
              <a:rPr lang="es-HN" dirty="0" smtClean="0"/>
              <a:t> </a:t>
            </a:r>
            <a:r>
              <a:rPr lang="es-HN" dirty="0" err="1" smtClean="0"/>
              <a:t>Ireland</a:t>
            </a:r>
            <a:r>
              <a:rPr lang="es-HN" dirty="0" smtClean="0"/>
              <a:t> </a:t>
            </a:r>
            <a:r>
              <a:rPr lang="es-HN" dirty="0" err="1" smtClean="0"/>
              <a:t>into</a:t>
            </a:r>
            <a:r>
              <a:rPr lang="es-HN" dirty="0" smtClean="0"/>
              <a:t> </a:t>
            </a:r>
            <a:r>
              <a:rPr lang="es-HN" dirty="0" err="1" smtClean="0"/>
              <a:t>Christianity</a:t>
            </a:r>
            <a:endParaRPr lang="es-HN" dirty="0" smtClean="0"/>
          </a:p>
        </p:txBody>
      </p:sp>
      <p:pic>
        <p:nvPicPr>
          <p:cNvPr id="4098" name="Picture 2" descr="http://t0.gstatic.com/images?q=tbn:ANd9GcSzqJwcP1KyOd6tNTGhf3VncBf8F8akm7bIPjbmkYBDIymnMCCy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268760"/>
            <a:ext cx="2524125" cy="1809751"/>
          </a:xfrm>
          <a:prstGeom prst="rect">
            <a:avLst/>
          </a:prstGeom>
          <a:noFill/>
        </p:spPr>
      </p:pic>
      <p:sp>
        <p:nvSpPr>
          <p:cNvPr id="4100" name="AutoShape 4" descr="data:image/jpg;base64,/9j/4AAQSkZJRgABAQAAAQABAAD/2wCEAAkGBhQSERUUExQWFRUWGBwaGBgYGBocHhoXGBwaHBobGBwaHyYfGB8jHBgYHy8gIycpLCwsGB8xNTAqNSYrLCkBCQoKDgwOGg8PGiwkHyQsLCksLSwsLCksLCwsLCwsLCwsLCwpLCwsLCwsLCwsLCwsLCwsLCwsLCwsLCwsLCwsLP/AABEIAQwAvAMBIgACEQEDEQH/xAAbAAADAQEBAQEAAAAAAAAAAAAEBQYDAgcBAP/EAEcQAAECAwYCBgYHBwMEAgMAAAECEQADIQQFEjFBUWFxBhMigZGhMlKxwdHwFCNCYoLh8QcVM3OSorJTcsJDk6PSJIMWNGP/xAAaAQADAQEBAQAAAAAAAAAAAAABAgMEAAUG/8QALBEAAgIBAwIEBgMBAQAAAAAAAAECEQMSITEEQSJRYXETkaGxwfAUMoHRUv/aAAwDAQACEQMRAD8Axk2KWJUv6qWT1aD6CfVFco6k3Qk/9KWAfup+EaWGsqW/qI/xGcG4QxjA2akhNMuSWC+BFPugj2VgafZk1Aly6mjIS7V4Q8UwBq3xgOaxygpitCldnSKmWgnL0UuT4cIVWlUsHtGWngEJU3eRBt7zigHD6WENTIEnLjpH6wWeVhQlVFK0bU5DbkI7dvkskoRTq2ziz2eWtOJPVqANTgAb84PskhC2Aly6/cQ5bYZkmBL2uUSQJiHwqOFYB3GY+fyEkWKYtalGWpRSAMyCCAajYuAd6QPF2Yzjja1cFjZrpkhAV1cpSSAQcCajOlB8aaR9tK5QHZkS8wwwIAHk8A3VLmJR2zUkqI9UqcqbvMGEUcxQyv0F94S5a8KpiJSfsghCUiuQoB85wvvSeiQyBLRMVQtgT2Q+pZ65AbnKAOnF6FTSwGSk1ycqGXL8zGKVrThcqKylDq1BD8XzCW3YvDcRUhowuVMobv8Ao9oT2UISoCqShL8xuOI72yghd2yxTAjngT8IkJU0pViyLvseY5Z/ERTXdepmOFBlB6t6QGfBxRwDq+RYAEoUaruyX6kvnhS3sgaddEskdhL8EgP5cIaKAbj86d0cLUc6Bo5MmEosqEyggyZaizOZafa0Mbp6Op/iTZUpgKDAj4NCO0W6dmFN5Zcs/wAocXNesxY6tSnJBz+e6OHTDLVOs4p1EoEby0e5MJbTKlE+hL/7aPcIamwpJJWoJfh74FtExAPYZW5+ECwsXpuyUT/Cln8CfhHBuCVi/hIA4JHwg5VorQtwEfZE16u5HsjrFo4Tctn/ANJA5JT7xEn0rsCBNThQkDqx9lPrK2EXAmCJPpcn65P8sf5Lgxe4ZLYc3elpUs/cT4YRG7nL2cdo+3dJ+pl/y0f4iGEqxkqS249sQb3LUKrYt1FW52qYEErECwPz8mHMm7sSQSQx+MEfRwAyR7IawUR162HCApQJTkc8tKigz1b4rbdMTgThUGcMQdAcyab6bRczQ4IKQRCxNwyASrqkhRerDXPh+sdpV2UjlcY6QS2FGGQHUvtpDg1JIzLUY0J/KBLmth6xakBwzV7qf2+UY3jb5kt0yyBhWUMpKXxEVKajD4GmGHd03aJUtKaEmpO51gxW7k/YnPaCj/p9l3hUY0jzjGbblHU/rB82yfLQCuzmkOQ3I6/E47alOdQ/cAT7DGwnFS6kAOEghsg4fxbzjie/06YpicLsBwanGOpSVKUFFAqCSkULE1wjcM7QcjWy9DViTrc3n3cWBduz3gg4T3xggmUoKyZj4U8CCByVFguwJXLSQQeyHLsN3Ozt7YlL2QgrYELIqTVnqCz8GjL0+d5HRbPjSiVcsgpSRk1PdH6ZLPOB7pSRKlgmuFPs1hmhJI/SNJ54tmINGjWXaZiaoOHkGg+fKpT2+EZIRQxx1HU62dagYlJC3GhrxOhNYGyYUbcUj7OlvnHyVJL7COCzUKAMdgtHxEsP2gTygkyEq+yrwgBSPsmaHMTfS4/Wo/lj/JcUIsKfvjuib6W2bDNQHP8ADGn3lwY8hfBa3VZfqZX8tH+IhhZJTKGwMD3W3UyWP/SR/gmDMiK+PdCaS1i6xp+rHf7Y6KiPkxnYMRSRmQTlsSWg5F2TMy4jgC1UpzHK5MHTLMRoYyMukA4i5llCrZv9Yo56IloHLNXlD4Si4ML7vsKVWlSimoE0u/rTSl/BJ8YcqRpHRdo6a3MpgpQ/rAE+XxhikHJu+M5kts84axGiDv6eqTaSqhC00Om3/EeMb3VectTiaAGcgEO2ZzBBBh70hulM6ScXpJqDt4afOkLrgu2UJaptollSUpSUS0qwDtOKl30A4uKQZxjOPqPjyOLoYJ6YS+r6tKFHR+zXxd/CJ+eVTpwAJTjISQS1DoWZwM+6K+x2q7lypijZaSwCXKqPQVNe8witYkS5sqbJlmXhU6kqxZEFmxVGw471iOHDHG7S/JTLl1Kh6LOAeA+RBCUtw/OD1WcflGPUh6xSyGk5Qgtn5RwQOHhBKZHD5/SPqrOH9AeLR1nUCieBVvIe8fLR9F5Pp5J+EbLsbg9keMBJu5ROYHzlBs6mOZd5ANhSRzI9yRGyryxUJPic4VosRADqeCJVkLip7oFjIIOtXiQ6afxkZ/wx/kuK82UjeI/pohpyP5Y/yXBhyCXBY3VSRJb/AEkf4pg/AFVDGjd5y76QLdyD9Hk0/wClL4/YTBUk5jUVoczRvb5QWEDuEllGhL+wQRMvGY9Szd0BWNbeiWd42AJMAIWLelQ7RYtWmu8DTpI0UCNK/LRmuXvA1pSEhR2BPgHgWcKLklHGtX3UDliVMWf8xDWbCy7jhCj/ALRzwoQK97wylzgTs0Sxu4pjz/tRyhO8ZqOmcbpNY+TJbRQQWXuwkqxUBYHvIy4/GBrptUtFVSitK37lgghtjUnvjq/gVkINE5k78O5/EiOLPOZHVhIUcRw7O+rPue4w3YTuHWy9EJlqHUzMKwQ/pkqpmTU6MwMJb3nJUkLCMQScRd3ZPPLPKCUXWqeVKnzBiSwZNAhJyAzarF93gNKpyUKJKV5gEipAPmaCr1gpAbKSRPcJPAPz/WPsw1p7YHum0pmoCkF+8ODqDsX0/WNrQgh3esIOFSAPveMbpYGuLxHwgCyzDGxOj+EccbLnoHpBR/F+Ucy7dK/01V+9GapZyzHjtGaZFcmME4YS7eh6Sh3kmNf3m/ZwDuJHsGULpY2jUEnnw+XjrCGG0bJ8zEZ04U89FB/CGp9ZcWAkktEj01DTkfyh/muGjyLLgsrpDSJP8pH+CY2CTWn2kf3FQPk3hGd1lpEolm6lGXBCYYlAAxZB0l9gMJ90GgkpdivrMOgf8oZBJctC+yqZYVRt+DGGwVV4QJ8wwtvyYRZ5p+4rzENSqFN/h5Kkn7ZQn+paR74DdBXIBZJfZXtjV5FvdBaEER3doBkpU3pFSv6lFQ9sEphIKoqwz3kwJCS7iMr0vVMiWVrqQHCXqTsI+X1fAkJDdpaiyU78TwHwifly+tCjOIxkULPv2aZ8KjTSH4FSsXWy+Z0xWLJDkMBSpYPrqM4ddHb9lsZc0OaEEgAA1YlsgXAxUZiDxCu9CRLKV1DKB0q2Eg1GZAL/AHuUG2foui04QCEzRmCVAEYkgqThIIJxYqHekJHNFy0NDyxUtSHqruRhVhQApT9pJzDP3/lyhNei5SCQnJILFRyL0Yamrc4/Sv2fzCyusnAHAQBPBSlyAGVhK/EDJnMKekVwCSMRUDMzIxYjql3USo14AUiyrzJNPsTsq2TJMzHLWUqqSRrmWI1HA7xV3P00E5XVzsKJh9FnCSdnOR9rxHT5oQpzViBTXc15GArd21lQDA6fFs406FPn5knLTdHr6HBggA75xJdBekZmJNnml1pDoJzUkZpO5Hs5RWKnJBDkDnGWUXF0yqaatGxlv4Rsiz6v5H4QN+9U0wgq8B5mNEzpimciWngP+RpAOCRZOOfCNESEpzUA/HLvjFMqX9lKlq3Jf9Yz/cwUasDm2Z76sI4IxVPkpH8QePwEQ/Ta8UKnIYEtKAfftrirmWWShmZR3IccKe+I3pnaU9chiD9WNB6y4eL3FlwXNlkn6LLbPqEin8sNDMTwqUQW9HXQs0DXfIKrPJDs8qX4YExvLlEihFAXbcAluTt85c+RiZmKGBwWU22reVYdJS6QdwD5Qm6ggjs0OfDlD2zpJQnkInYTJOfz87QtvZeNISgFSgtC9MknFvTIZ7wywF6fJievixKFnmTJUyYhSwSoAoopJdgwKkg/LQGrVBTp2H3dLKJKUkMpKUhVNQA/PnrGVuvESkFRyGm5OQHEmD7HZFLQkoOI4TRR9JmLc3fxiN6QdIerYzEKZJYJAcFf3nybTmY66aS7hSvcwtk7COumgY1hgBVhVkp4Vc7+EbyLEcOIkBTBTDjkPnaJ43wmYUzJkwOMpdeyO/OH13Xp1jkAKCWJo4cfl3x0otD7UcW61dSUlnE0AM329D30B7uUbddK6pSlqTiWWQMWZFHID5ZnSnB4EEzrbXLGaJIxPuQwT4rI8DDGbcotBMtGBJWKEuzhJUX54SKUyfWM2ZRc4rv3KYm9LfYWiVKS+BcqruesL0dtQ2jgg84EvQpUEGWSpQDKU5WOzXOrCrs2sOp37Jp6TJAVJJncD2eziLlqwFfPQqZY0oUpST1gNEuGIwsCMvSWK840LFp31MT4qltRH2qSCsADskqalXfI/hw/NY+yZPVqZXonI8M/YYb3oHQFoBdGFdQAxbtbU4DYRyb5lzgTMQ2JsTElqMCH5DhWNUMjlHgyzglLcTWoCXMxylVSX5H4fGL+7VdfKRNSfSFRsciC/ERHXhcZA62UrElsx7xpDHoNe+BapCiwWXQD62o76Huh5rVC0+Ca2luWKZCqDGRyO/KDrDdMt3JUs59o/F3j4kHSDLvkLUsIQHUfAAZqPAecZSx3br6TIQR6ofClg+zni0YGcVCvZObA5bjjCrpPKAtXUpq0xCDurCMSie/EPAaQyf5rHMKZ96pzURJdLpQ61H8sbesuKpVqCXxFvy84kuldolqmpIWKIAPAhSqcfzhoLcWTR6fdk4GTKToJEvx6tD+SvIx1Jlnq6Go/9Sl/YYwubCJMpJLEypah3S0/EjvjeZ6PZLVodSXH6d5gMZE9brGXALhmFD39+Udy1zEnDiJGEKDE0Bdn8CfCGk9CVJD0AqeADuK6FjyhRZrZinLVotIIpkAA2mgLQlDGk5Sqdo+MTfSaYoq6tKlsE4ykKYKXjQkP/UYqbVa5bJNaKUSShQZISS7kfNYh7RbzMXMnsz9WAK0HXBn7kRObaporjinyXlx3qgrJdiFMzhhp7S/JPGEXS6wCd1yUh0l1JOgqoO2eYTlxiWvq9FyXnpACitIYOAQQoqppkOT83a3P0gTNl4wVJzdLPiwsVIfcgkA084nl1PEsi8wwSWRw9CSs92qXLCpeFYdjLXmlQ0Cjl74OFpmypZBQJCWdhUkqyFag+cI5FvVInLZiCrtJORrx+EHWdMy1TAVnsBqbsAyeNGfhzEejONby45Myle0eSg6LSMMsrIJKiDV/QAZPJyomvrCKvohY0zZ80gMZKUnDxmKUnLRkgn8cIpl4lEpwVFJYkYWdWYw6qctwYFqRe9Arvwkk+lMlkr4kLSRyAC2A0aPOxReXI5yNOWXw4aUMPp6TIkznH1cqWo8MaQD5BXgYUdMbtM1FoFGkoUWplMQClvxIMFXNZALIZa+ygylSySWbAs4a8pnlGV5BRJOf0my9Wof/ANZZOE9+IjvEbuxk9jzmwnEJspSRjxV4MGWw1BYKbY8IlfoPUz0oLYVZE5MdD5AxZX7YOonhShhTMQlQU5ASspCgX+zUKGLQgZZwjvGSi0BLFWNIDv2VBQFQl8wTUfk8Rx3im/8Ayy0qyRXmjK2WIyFYpcwIByTmDQOQnMVJFdu6GFm6FzrUBMUqUl8mCnpuAzEHvhZZ7nUqYFzFqWmWl2UGy9Eca17jAqels+U6UMwJqXNSdGLDL2nWNcYt/wBXuZZSSe6PSLNY7RIlpEzDNamIFiRpQ6txrFZ0SvOynsJW05RDiYMCjwQ5YgbAmPFpf7Sp7MpKT4j4wPP6Tme7oCSAVPiao15wPgzTtoLyRZZSbSmfeBWMyuYvPiwp+LyilnS2STTIneIH9nU0CeZy14QgFKOL+lVq09pi9tts6yYUhWJxmADRgWHFxmYSUadBUlpsWTlh2UzKZuOjEtnuIjelFkKZwZ2KXDg5YlfCKW1LKSRLExL5hVa7tmImek86Yqakkj0OPrLho8me7PUrkmYkyDQjqkClR6MuCpBBASrRLvxYK95iduS1KMuQhGIpCEElIB+yOObkNxh4q04Ek64Grk4QBU8x5xJ8mxO0ElGLDo4NBxCB8Yn7NLYIc/ZbnRPnB6ukKMwCSGbMaVz2eFd3z+sKgxYDXdqsWD5V9sK0dqV0a9KQU2YZkqZCW+8C/wDa57okrPICV4ZhJT1skFtAlM1dGq1UmlYobat7RKTMUSmWCVPUFSgwfTLMj1uELJaUmaWNFLWoc0ykAeaz4xmzypGvF5E506pLlJGq1qPIBAyyZyYz6HTwmWSqoRNqzPUCtaUKX7o/dNQ85CQPRllX9RVXwSIQ3VeXUqIIdCqKFD3h9Q58T3bMWPX0qiuefr/wzZMmnqNT4G9vudC7QWV2d+A46UikscqXIlsUgDciup7Id3J30d9TCD98SARgCpizRKWwuVUDk8dAC7mKiXY3QVTGd2S/o9moZ8gS2rloz5YzklGVpIrGUItuPLJ1HSNRmgqlgpFAjStHp6Rpn3CkXNj6VW0SuslS5P1iloQskjB1aBMPZY4klILOXfYARMWm4xLSg0VgdSzvrX+kxTXPLCbGhOEklMtef+tZ5ksnxS0UxzhJeAnOMk/ELP39eM0S0LVJSJkt0djICYEkkCjukV2EZ3haLxAmKVNQMBcskZkJLDsuKV7jFXOukEWchI7NlUfOYqGF+3TjTaE6mTJV3vPR/wCvgIrZI8sv424pWmcOscBymtGISBlhGdAOcSFnvVaBhLKA0UMu/OPZ5llEwqSoM4L8GKEnw6xR7ojrX0KxXiOy0uqpg0xIUUqH4lB/GLY5xpqSJyi07TMVzTKsYWQkLmAEDifQHFgCr8JiRmy2FYsulU8TJuAehKoNisip7gyeeLeJG8U4XDa+358opiWxLI7dCwwyNiUiWAHxLT1ivuy/svzz8IxuyzJUt10QmquOyeZLDx2igvKf9HCgsBU1aZqCE5AKIwnJ2whLDYRWct0kKkDWOfhQjCcs888y+5h/YETUgEA9qtPSA4PzhBcygVFBLOxDludYpUSSk4hMTmQKZOM8uBHOM0uTmP7tvoqSQuXjbRRD02OYiY6VWoKmpIlYRgDDE/2lZFoYyrRgDugkksXzPFq7ZjUbwg6TXuBNSFJL4P8AkrKuUKuTkWPR+8hLsyFYVBko31Aja8OkyFpWlKmYlgagg658YRKvH6qWgHJCXUCwbCKO1YnJdo7RxO2rZCtahq5wKsfU+CnTb04UtUpBYA1xBmIfJm843u+8iFy1BSmPprLAAGj5VYkVy2Z4QGc4ZFXAehcOS5ozU34NA8u3TUlLM6iMIYHUaEZFso6gR5K/rQta1EklRWx3wlh4gAwLZJZ62jMBMf8A7mGm1JbcnGsMrJZQcKnriLjappk4cHy7oHsSnWScyhH/AJFKVT+oeMeP1Et2exiWxJX2jHap5p9Whv6UV81GJFSczx9sVoWFC2L9brGrpiP5RMCX9W+5Puj3Om8Ma8qX0PNz7yv3G/Qa7uutkujhDr7wwT/cQe6PTrVZkIswx4SCRmHzHWHLbrE1G0S37IrOMc5bVwlI/pUfapPhF30iKUolI1VMmONGxYA+wp5Rm617P0K9Ot0TlqtctUlYlVSwS+rqwgv3KI/SKK5bAfoiJpFAhCB+GbMV5JXEdeF2oRMkmWwCpoSRmMlnMU28Y9Hvf6m75YyxKT5pf3Rn6WEVC0Vzyeqh1Z7vT1CaV6gJB1Yp/OAL1U82eAMrMnyWpQh9Z1hgnQIT5v8A+sJere12tzTqUAjahja0ZU9yUkJImJJOcqcff/wgDpRe3UT5uQx4g5NAshKwSToy1eAguTS2y5bvhklJ/GlfxEAdLZaVpVT00ylF/WXKCSR/TCo5shsSQaqCnq4Ob6uM6wjvUlUwhKSz0oa6d/6xQdE5YWghScWDycOPMGMOk93Kl4VhwRRTODX0TwOY8IpHOll+GwPB4NaArtsKjNlypaSspIVMDZqyIPAA4akVJhp0ou3AJR1KsJ39ENXhhih6GTVfREFAdTrS+ZJx4u81GbwH0uV9XLJCQesRQZCinAeraRifVSl1ChWybXuao4IxxavNEpPsxQpOMEO1dQM6vlm0OV3eEHEqbNQkEh+rJHCoVs+2UYdK7aohD1JLnQOlgMuG/OKsTpfUIxHIA4cy7VPOp8Y1qTcU2ZcyinsTUno7NmrUEKScJzJZ3qGzzFfjAd+3CZS0JXNGIoBYPSqqVzyfvilsqpLqVhLqDM5ABFQRtlyqe9L0lteOaFfdHtVBTdkbNLssy5stKW0SxIoA2bvkMzs8OE9FpC5auws9XmonNLNiSBqM8JzGrxtZZmGTKy7SEjPMBIz5k+UUVmvqVKQmWK4nenEA+0AcBHWFI8/tEgIBCcScIIOfoK4nTIjh3QTdMxS7RICQkhKk4lM/o1z05fIPt1jxTGSrqwz+iWAYkto1NWHlGV0yermkJWlaSCVFAUMJLJoOLjL73CEyTUYtsfHHVJILtB+uCgXKS/8ATU+yNLAouTlhEkUzcS5b+Zg68bOlElRQaFCiaMzg0celn7Yxs5FcwROq4LYRhS9NsFXZtI8SeXWrr0PZhHTsQ8ktY7Qp6lg3+4v8ITKl/Up7zDi1Lw3eR68xNeVafOkKp5PVJ5Fo+hxPv6/g8rKt69D1X9kt3YZSCR/ETNWf6khPkI16dGZ18sJTilmSygKspa1Kdn2I5w56EWUS0yEimGQ3+LxN9P7TPTaUmUVABEtJAGZIfZ/tNGbLvH3fcpj2ZkmzPabMk5JUCefZz8VRe9NqWKU+QbLYS1R590VmzJtqR1pdSSl9GfrDUNT0fZHoPTuliQ+jD+wiEwx046DldyG8ifSefVRLH/jf3wFbOyu2q3QgD+lvaY+S19i2NoEAd0lMa33J+qmr/wBTq/Kpi/b99SXcjEIa9Zh0SUDuxIS3cHjnpFYyCsH7MmX/AGt8RGuAm8bQQzslfgpCnh7flhrM4y5g8EJI9hgAo8h6IKCLZOllqu34VZDuV5RV3nZZS0FC+IUBmzh245HuEQdttBk27G1ApKjo4KRi72JrF/JsiVB8T4stKfnnHn9fHTkWS+V9TZ0ruGnyE/Qu1mRKAINJswU4JS7ab+PCFHTC8TMLlIAxppyCtqZvFDKsgT1gBynKPJ0SlPxzMJultgAkgh+ypLvQ1CvN4XDKD6jW+WUyRaxNLsLOkUp5SFZ8e6Ke51uhJcuqTSmvZ+awtva7SbIlYqCH8HBbeoSIJ6PWo9RLy/hNyZq/2+cenF3D2Z5uWNOxeLxKlhK1E9kpY6N8nOsC30sqUimSG/uVx4xzbjhWdVhT/J+dIBvO1qKk/wC2niYdIkV1lmgfRwaJwIzbnw8YYXgxU6ezhVUZuMiaUGT65msKeqJFnwdomWKM+QHwj9bCqUQaJUXB1rUMptWdtecIEPn2pQnulOJOABTgM2HV82FW1AVWFdpWoGYbMACpKQHIDMXVhKixOzk5biNkLxKxJLKGanJDsAxIoxc7ihfRtl3cnAVKUSXBL5nEWdg4SxJGdRs8LJWqKY5aZJk9Y5VsVPSmaqdhUoBTrJHaoHqRmRG82y2pS5pSucJSlrolSmbEdBTwgm7rulpmomAdszd9Aa+/LaDZltRLlgrWEPx7SqaDP9IyTyvV4UvLj8HoRx+Hdv5k7fsvDZJYBoZvsT4wutX8OXxH/Ixv0jvsT8CASQkkuQzu2etGzNYHmpJ6of7R4mPRxKShHVzbMWRpyen0PfOjpBwtl1dO8wjvXDMnqJUpgvTZsPgffFBYwJUorywoDc2UfhERNtWCqwcIS6qOXHM55luUeZ1cnpjFGvBFW2NbhA+llRIbHLTkzdlSmJ/+w1h/01tqJtkTgdusI70gj3pI7ojbjtgJSFAjrZpOJwAHDNuwcDODJ6AgJb6w48gcIcKZyWLeiBlpF8dxgokZVJ2VovKWkWgE0mEgaMEy0pcg5VpB9paZZ5YcMoJqTT0TrEBb7UFPaAopCleiQ7Oah0lqUZnBcQ2l30sSZYdJQQcKQQ5AcFSFZE55uDV94dSYGkd2RKTayR9uUx54WbxAh3fNpQFIGIOcSVVqnEhg40qUxIXbeg65MwMojQJqQCQAdAdc2qKmC73vJNomJ7J7J7YFCahwoP2SGzD67OW1UhKPLOk0v68HdCfIke6K+5LSfo8hxTCA9a4SR/xHdE70zSBOlkAjsqHcFUzrrFV0fl//ABpAI+wM/H/kYzde18KPuX6RVJnckhRmkeunP+WkHLR0wv6UyHss08EkAaMpO5P2TvrDCwpBmWhCSaTJaaNQmWSWfaue0EXjZwSpKcBStwpLAg5FjVq5sk0bhHmRnoyJ+VP7G1rVFojpN5zOowAmgYZUdn8duUfej9qazJ3D+AUr8vCC7bcYCTgSpB3QorT3oW58Fd0KbrsKwlaSfRUchQ4q5HKoVxj3MOSE09J5XUQlGrMbzJXMCgKkAeBavc0DXhJYpcAnDXm54Q5XY3qaU3bgBWEt8BlpBY9kV7zFkZ0XtluxQs6FmSFhMoaucge0MScIbQFzSgievKd6RwTJals4LqCQwoxBBfQvt3M7HfSpSJLLSlKUIBD55Gr5bU4x9t1slzGISlB0ZRrqxc18meAkc2TsizqfEgpc7M760zEObBZjhclRJAcfl3CNZd1ylekke/x+e+D5NnwChccWjmxbJuTeBM5SKNKStRP3sKj5Oz7iI+bMKi5JJ1JzMek2+zS+0rCELXKWgrDmhKEAkatjPFmGgaQvPojOlJKwZcxIqTLW5bcpIC2/DSD07ipy7cGnI3KEf9EcsVEUcqR9ZZQavMSO7HlCGyh1pHGK84fpNkGy0k55Bi/LjFc0qa/0XEtn/h6xfC2s1PtKNDslIfyeIKdaTOn9TLSPqqrV96uFO1CHPIDQwy6T32tSEpAaWlJJILGoeleXa0elWI16B3e0ozQAnrDibYP2WDF6BJyzMeSqyzU1x2NzThFo5lIQkyApDKKylaQG3ZRbI14/Dm22wJUEhCUzMQUokM5KmBOYAc5BhV6QzvM4JkvNsSdH+0/ZcCoO1WLQLeawqdLLJLq9IDQnmaOMjlXkNZkNbst8heNCjkFkIKXClF2qOQofux8VaWlMUJajAUcjOvJkvxOgeOrpsqcBmAJq7lJJz4HZtdy5NINkSpa0mgOdC5GdNabd+8cMT9htTKGAEEy3BA1dTqAI4vq8MJxk4UmUnDNNVh3KVAB8z2dCCBq0c2OSETS6QEpRpoyi2RcZvlnDtaQoU5AkguDsQo0D+XN+AkecdOLJiXKws61rSPxFDecVUlGFDiiUJPgByyYDwhd0hsZM+R2WwqUf7KEVycBu6B7xxCTN17JA55e0xg6zxuMP3dmzp1pTZO3J0qEkzOsQV9aoLJCgCD2twX9LeKOR05spDKEwZZoSR5K34QBK6KSkyxiZ2rx98AW7ouk+ioCmjecPOPS5pW7Qq+PBdmVtm6SyVuJM9BJ+wrsknRsQ9kJ6qtEwEA4kpzpkVZgPvxiSXcMwOEjFXSKS4rBPdppIWAAku5wnIK3ZsswDXSLYelhilqhK/uQz5ZShpkqMLSpSVFI1yLnTltw2hTfFrJUnEEvg9U+sqLBdwOcSlgnPsgnTUing8TvSe6wiajtEvLBoKekoUxF9I2JmNIeyOhCFS5SyqerEhJ//AF6VD0JIoK83jaz9BcWVonJ4GUA2e6qcoXXb08tMhMsTCJ0sISMCmBAAHoqFchq8Xd1dI7NaEBUtYSrVKlKCgdm+DwNRTSmKU9DhLSxnrLZASUmn9QhNb5CpYymEVr1Z9yle2Lda1VwzQNnWs+0R+VMmt/GR3h/+MLYXjR54JhUCDiPosMJeqxkM/wDp/LRpOWpFFpUl6VBAhjfqiZwqCoKlgECj4ZysmA1Ea2e1TRrrmEDIZ5BzWFjJW/f8Czg1S9CLtdxpMxK5SSlvTSO+qRoGzHPLKHEmyfxFKISCAkE0OEekA9SHqQBWm1KqTeUtgSqXzEts82YVgG1yAoFh6WPLInHJSx01JbdRiHVZaSXma+lhbJ+3zEzlCXjIKylGRNFEbDv0yi+slowSzhT2UjIaJwpZqjUtRy7aRD2Ox/XSm9emdCOsr87CL9F1pwMsqLVxA1OwOr14u+RoAMTVaY9v38FMq3ti+1zkzClJUGxhgczWuEjMVBfhpA1+TSlSFJahLvozuTlkAcq5QymWUBaQ1aAUzDkjizkmALy6PkrAU8wYgS6SCwJegyLE/wBXARczsGue8wECSmYCUFTO1QBmCNAQ71cPDAWlCEoKVsZna2zCXAJyYqGfF4GsV2qTiRhW/aAxCgBNWOdWTWuUNrJd7IwrSFYT2VAZUyY1GvcW5cchNZJyeuXiUGALFmVVjqAd92ruHcSLSU0JY6g+qzUGz7Rjd1ygz1KOLJqszBmA4ZU2ENZFmVgAU5IyUweubg8duUAKEN4J7SciQFZOWDpy7jCq2dqSp9A/PCQo+www6TWVXZU57ILEEO4c10IoabmEc62FKVJmJqQQFCgLjIjMGurimkeZmi3ltehvx/0JqZarYpRwzFnVkFvKnvgaZfNtlDtrmJ07SQ3mIqbpnhaXlKSokVYBx3UplQsfZDeyY2wrQVA0NBrm4cuOf5xofVLG6cF9mSeDUrUmIuhV9zZ8yZ10xSwkJIGQFTolhpFRLvCWlWFSUqHqs3uifuO7US7RNKOyFJDpALM7gjVLg5eGwazrtxnsg4+D+YEbE4vxRVWYp6l4Zbhs+dLStIKSkKAL7PpQ11GUQ/S0zOvDKDYaU0xL4VintUuZiJwlgTvTXPv9sTXSv+KjtD+GNfvK3h1yIYo6qaiWkKGLqw4BFOy0BWdZlTWSvCoB3cb+cLJs4KWlkBDYRTM9kOVHKucaCwFU1GEOSQPc/tgrHS3fYSz2qzCYuWhTgYkgkVoSAd4CtVv6ui5izvhGXPE0ILTeq0DtKWGYAOW2ADU/SAUFpkxRxuAzethNSRrmkce+M+STXBVyGk20ylTVErKmmK2BJTKQAK5VUoPw1ge872SlOI5N2QCWYZAfPHUwrkzUmaFlmJmqckMRiSkZ0NEwL0hWj6vAwJD0ZuYajUziajqkov3BKbkBLvlSpgWhOFs2JOLmKP7Y3mftAnzH+plgqdikrDE4TTtVYoSQIAsMha56U0ZlKP4QfCpAaG1w3cAuWSPSUtYcfZTQe6PTh0uPIlqXsQfUSxbRYAbda54zEvCM0hiVJJU7guC5OTaQFKvO1zECWJ0wpDgJxkONQdSOBiwQewDshSvGElyyGmpDaK9iSY1LBCKpIh/InK22GWD9pE+SgCZIC1JV6dBkXf0c9Ntxvxev7RbVaUsiWJVPSTiJCRsTkeIFKMzQwVIAQqgpMDvzAgWcAEpyqknm80CF/jQG/lSZ8uP9p02RL6uZJ65SaJU+EsBkaF8ncMTDC2ftSnTUrMiy4QA4WouzAuSGYsNju8S122cfSlg1bGe4P8Yo0yh+7k4UjEUM7bkpgLp4sZ9RJCyzdMbXZDiMxKwtZWQtJNaEgZMDT3MYNtP7XrSsdhEtBeimKiPGh2ygfpzYQJYVVwpIA4FKn80jxiKkZK4MR3GFeGKY0M0nGy3uvpJNnz1CfNJdIwpyQ6lodgOD5vB15WYlDEkuNeIA/LxiLtqPq0qD097QTdvSdcsHGOsT94nTJowdT0ctevH8jb0/VLTpmL5UlRGJIyzbMQxu7pVaJTMsqHqr7Q+I7jBvRJOJcxx2aUGT9qj8Ns4dyrikqViKBSrgNFsmmVxnGyEXKO8WbXHa+uBmJSUlTgvoaO3x47w6sdunIBAl4knce/aMpMlIGFJwgDQGm2UHS5KEpxTLTgG+Fh3kkRGKS2Qzbk7YMuVO9OXKwKOgmIAd9AV5Ee+JHphKnGekrSl8AyKcnVsTFmnDMUEyZ8xdCcSUBQbfFipkebRM9LLDhmodc0kywXxH1lilOHthlyc1RCGwqQlCiQQpLgpUCMqgsaHKkMrotmC0SlKVTFU8wz+bmNLttgRLchQlkgFyHdgxTxzq1BrBc6wS5iCoBg/pJbXIkUod2AiksnaSJ15FVbrQkJxhlEhhWnEOHYls2hPNvTrGSpExEwGigAeD00L1zFTEtNu1SGYkp3GXOKC7bx7IBxnRqEPrnUb/AKGM+XGv7LcN2ZJnSqdfhIwEsdSZkw08st4n5iAqYSAyS7B6jQanfjDqRPlEBMwkOhGXLFmx9Y/JgC85aEDsKBDmurCmnF9Nori2k1vv8hWNeiFjUevWMwgITp2ln3MIcsJa1hJcS5WAbuffl4xh0KV1dnKzTGSo+aR7H74Ku6TjAWR/FmOAfVQcR7nSkd0epjVIw5HbYPaXTLmpeqUBPef1hXYy06XxVNFOD/CGVvSTKUtmxzUjagPwTCy41POsx3XMpz6yHbFitv3yKW0SPq7QOSh7YnLfOYyEszoR5zQYqRO+uMtQopBHPY+D+ETV/wArDarKnhLHgsQXwCHJjdCP/k2n7qV+0NDWVNH0Kzpf05iU9wmknyTAFwgqm2tQ1fzP5GP1llqXZ7OsEYZKpq1ufVUW5vUcHhR3z8vsO+lkgKsqj6pSfBTH2mPO7skutafuK/tr7o9EmAqsKkqfFgc/7iy/aYhLqpagNFOP6g0B8oaD2aN7PLx2cPt7KQplZKSflv0hxdSmSpOyiPGFFqThmczCviykeWiik3+qXKSiUhKQAKmvPxYxyOk1pOSgDm4Tz7tYBlAdWkk507/kx1Jagdqtnv7YwOt9jQFf/k1rDfXL8B8Iwm3jPnL+smTFISC5chixqw4+yN5oQmhINMRJDgDLnnpAzIWWTicnYMpyM0gue5zQQFJPejg+77YiXJJlzCJpCQQCxSC+LXtOW9+0Kr0v60LUMc1SmSwJY0BNMuJhpdt3y6OAVfZcCvBPLY1FYyvuQlK0jLs5fiVEdcVJoO4HY5CZkvCSHCQA5AzHHbhuDoRGf7vmpPZL/wC0u3gYZI6O9gMTVIPA0DDLPMPGarjKS6pnVnQqbxBHEswrXKKLLHs/oCgOzWhaFOU1evHJ3DRtLtigVEjMEuRk4OQhlJnThh+slLBIYqCq7V+Mb2/GmSvElAJSapO9NuMI8iuqW4QGWgqPogthT/ShAr3+wx0LNLKWUFPXIAjcZ6UEEWVQDkjNavIt7o+LmhzTMHKJ6nZwUtDWeXKTR+z8fL2wf1glldezIlYRxXMLmnIAd5if/eKkKQtCsQQapUmrHMPvTODbJeclaO3MQDNnYlOWIAYB9s49mGWM1sYZY5R5CekSupkSpYLYUqV3hIHvMKbhJE2ygVaap2/E/vhj0utaJigErBDByCCGFTUd3jGVxzZcpdnVMWlIDqJJAqoK+IEMzlwG37bly5yVlJZKhWunpJfYio5qG0KL/tuO3ST6qkgHdJViSfBXlDe9r6lqJabIUghihS1nEOCmZJ5GJ6bOSZ0pSS6UMxceglSWBajh27o67R0VQ46GpcWk6ktX8Rr4wDY1E2JUvebgNfWUKeJg7o9eUqzy5pmKAxTCwzJDNQa68IyucAynTRJnlScVBhSx7WwcRy8gPu/YbXpNKVrTopCVAcUlj/a3hEHM7FoT91XsMXFqvqSR21omHQpxUfYpSR5l4hr0mJM3Ekg1ct3QJNMbGmME0nzU6Eg+Z+MB31LZSTvG8xZE8HPEn2fpHV9h5YOxjnwMuUCid2G515VjmVaMPMHm/wAaCBFzdPnIRwtb6Rn0Gixgm0Yi6g6VDCWPaDMxc02juXZpaa41csNdYWBZcHaOzPJIejGA4PszrGyLXOUtRHZSqrKyOzj36Rzes5RUHKPR0WpszuYBFsVvXgPIvpGFsthWp1OS2lBmchEpYu9DJlPc18qWgINVADvS1KcG0hyFj0pg7LFyWYjUPk2VeWsRF03kUKcJSeyBUHnoeEOZHSSYaYUVB0PHj8vGPNi8XhQx1ftokhQ6kfYSWZxhUHLuTWoGvtjWXeYmWVlGuNKCSdHBBrwcPuIzn9ICo1kySzgOg0FDSsaC/wBQDCXLArorn6zR1+FKuPU4wE0VwkKAKiwOTqzp3VjldpSE0c9+rabwPOvpT0QgPmwIfOtDnU1jmzWl1hDADIVVQGhZyWzii9TgiaoKDMx3+e7wgQ2RNXAUSNXp4GBrRbFJUwZm15mMU20uaDlX4xaKa4BRumSkE0I5H45wRKs0kkFZWA9czTOrV8N4HReCsOSa8D8Y/LtxZJZLlt/jDObOoIt1tlmkuX2WZzQ6jQAAGhauWcL0Sjo43rGothOg13+MdfTTsPP4wynWyA1Z+k3fq5Hc8bTkzCkIxqwjJOQq+YGZf2wL+8FbJ8/jBEq8lbJ8/jAeSSO0o2lJw0mBJyqFFJfuBTtpWkfLXLC1OGBqSSXJfkBlXjWsZTLaXJwp8/jHIt33U+fxhNXcNGtos63SozHqwbTL57o5F2KUaqJpr7I7ReikgAJT4H4x3++lvknwPxjviz7A0oGkWByzb+MGWe5X2eP37zJrgQ/I/Fo5t1+KCvQRkKMpnLuWxVy1hXkm9kGhhLuEZd9GrvlrH5d0ADz+T8+6BBe6mCwiWFBIZksxOZFX90a2rpJMKUOlGaSaGtHrXf2RG8l8nHNqKZaQCEjgcz3AEjvhHbJicVNtjx4wRMvBSl9oJVzf1jxjK8J7qHZSKaPueMXWy3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HN"/>
          </a:p>
        </p:txBody>
      </p:sp>
      <p:pic>
        <p:nvPicPr>
          <p:cNvPr id="4102" name="Picture 6" descr="http://www.toptenz.net/wp-content/uploads/2010/03/St-Patric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73016"/>
            <a:ext cx="1872208" cy="2659387"/>
          </a:xfrm>
          <a:prstGeom prst="rect">
            <a:avLst/>
          </a:prstGeom>
          <a:noFill/>
        </p:spPr>
      </p:pic>
      <p:pic>
        <p:nvPicPr>
          <p:cNvPr id="4104" name="Picture 8" descr="http://t0.gstatic.com/images?q=tbn:ANd9GcS-KixKF5U4g1uZDzDWFAmx15l0RFr-j9aB5TRkOSss-nGYnR9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501657"/>
            <a:ext cx="1656184" cy="2239711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3347864" y="3933056"/>
            <a:ext cx="5469767" cy="224676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HN" sz="2800" dirty="0" smtClean="0"/>
              <a:t>Anglo </a:t>
            </a:r>
            <a:r>
              <a:rPr lang="es-HN" sz="2800" dirty="0" err="1" smtClean="0"/>
              <a:t>Saxon</a:t>
            </a:r>
            <a:r>
              <a:rPr lang="es-HN" sz="2800" dirty="0" smtClean="0"/>
              <a:t> </a:t>
            </a:r>
            <a:r>
              <a:rPr lang="es-HN" sz="2800" dirty="0" err="1" smtClean="0"/>
              <a:t>Britain</a:t>
            </a:r>
            <a:r>
              <a:rPr lang="es-HN" sz="2800" dirty="0" smtClean="0"/>
              <a:t> </a:t>
            </a:r>
            <a:r>
              <a:rPr lang="es-HN" sz="2800" dirty="0" err="1" smtClean="0"/>
              <a:t>was</a:t>
            </a:r>
            <a:r>
              <a:rPr lang="es-HN" sz="2800" dirty="0" smtClean="0"/>
              <a:t> pagan </a:t>
            </a:r>
            <a:r>
              <a:rPr lang="es-HN" sz="2800" dirty="0" err="1" smtClean="0"/>
              <a:t>until</a:t>
            </a:r>
            <a:r>
              <a:rPr lang="es-HN" sz="2800" dirty="0" smtClean="0"/>
              <a:t> </a:t>
            </a:r>
          </a:p>
          <a:p>
            <a:r>
              <a:rPr lang="es-HN" sz="2800" dirty="0" smtClean="0"/>
              <a:t>597-St. Augustine  </a:t>
            </a:r>
          </a:p>
          <a:p>
            <a:endParaRPr lang="es-HN" sz="2800" dirty="0" smtClean="0"/>
          </a:p>
          <a:p>
            <a:endParaRPr lang="es-HN" sz="2800" dirty="0" smtClean="0"/>
          </a:p>
          <a:p>
            <a:endParaRPr lang="es-H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err="1" smtClean="0"/>
              <a:t>Elsewhere</a:t>
            </a:r>
            <a:r>
              <a:rPr lang="es-HN" dirty="0" smtClean="0"/>
              <a:t> in </a:t>
            </a:r>
            <a:r>
              <a:rPr lang="es-HN" dirty="0" err="1" smtClean="0"/>
              <a:t>the</a:t>
            </a:r>
            <a:r>
              <a:rPr lang="es-HN" dirty="0" smtClean="0"/>
              <a:t> </a:t>
            </a:r>
            <a:r>
              <a:rPr lang="es-HN" dirty="0" err="1" smtClean="0"/>
              <a:t>world</a:t>
            </a:r>
            <a:r>
              <a:rPr lang="es-HN" dirty="0" smtClean="0"/>
              <a:t>…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HN" dirty="0" smtClean="0"/>
              <a:t>800s </a:t>
            </a:r>
            <a:r>
              <a:rPr lang="es-HN" dirty="0" err="1" smtClean="0"/>
              <a:t>Holy</a:t>
            </a:r>
            <a:r>
              <a:rPr lang="es-HN" dirty="0" smtClean="0"/>
              <a:t> </a:t>
            </a:r>
            <a:r>
              <a:rPr lang="es-HN" dirty="0" err="1" smtClean="0"/>
              <a:t>Roman</a:t>
            </a:r>
            <a:r>
              <a:rPr lang="es-HN" dirty="0" smtClean="0"/>
              <a:t> </a:t>
            </a:r>
            <a:r>
              <a:rPr lang="es-HN" dirty="0" err="1" smtClean="0"/>
              <a:t>Empire</a:t>
            </a:r>
            <a:r>
              <a:rPr lang="es-HN" dirty="0" smtClean="0"/>
              <a:t>- </a:t>
            </a:r>
            <a:r>
              <a:rPr lang="es-HN" dirty="0" err="1" smtClean="0"/>
              <a:t>Charlemagne</a:t>
            </a:r>
            <a:r>
              <a:rPr lang="es-HN" dirty="0" smtClean="0"/>
              <a:t>, King of </a:t>
            </a:r>
            <a:r>
              <a:rPr lang="es-HN" dirty="0" err="1" smtClean="0"/>
              <a:t>Franks</a:t>
            </a:r>
            <a:endParaRPr lang="es-HN" dirty="0" smtClean="0"/>
          </a:p>
          <a:p>
            <a:r>
              <a:rPr lang="es-HN" dirty="0" smtClean="0"/>
              <a:t>Arabia- Mohammed- Islam- </a:t>
            </a:r>
            <a:r>
              <a:rPr lang="es-HN" dirty="0" err="1" smtClean="0"/>
              <a:t>Koran</a:t>
            </a:r>
            <a:endParaRPr lang="es-HN" dirty="0" smtClean="0"/>
          </a:p>
          <a:p>
            <a:r>
              <a:rPr lang="es-HN" dirty="0" smtClean="0"/>
              <a:t>Mayan </a:t>
            </a:r>
            <a:r>
              <a:rPr lang="es-HN" dirty="0" err="1" smtClean="0"/>
              <a:t>culture</a:t>
            </a:r>
            <a:r>
              <a:rPr lang="es-HN" dirty="0" smtClean="0"/>
              <a:t> </a:t>
            </a:r>
            <a:r>
              <a:rPr lang="es-HN" dirty="0" err="1" smtClean="0"/>
              <a:t>flourished</a:t>
            </a:r>
            <a:endParaRPr lang="es-HN" dirty="0" smtClean="0"/>
          </a:p>
          <a:p>
            <a:r>
              <a:rPr lang="es-HN" dirty="0" err="1" smtClean="0"/>
              <a:t>T’ang</a:t>
            </a:r>
            <a:r>
              <a:rPr lang="es-HN" dirty="0" smtClean="0"/>
              <a:t> </a:t>
            </a:r>
            <a:r>
              <a:rPr lang="es-HN" dirty="0" err="1" smtClean="0"/>
              <a:t>Dynasty</a:t>
            </a:r>
            <a:r>
              <a:rPr lang="es-HN" dirty="0" smtClean="0"/>
              <a:t> in China</a:t>
            </a:r>
          </a:p>
          <a:p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HN" err="1" smtClean="0"/>
              <a:t>English</a:t>
            </a:r>
            <a:r>
              <a:rPr lang="es-HN" smtClean="0"/>
              <a:t> </a:t>
            </a:r>
            <a:r>
              <a:rPr lang="es-HN" err="1" smtClean="0"/>
              <a:t>Literature</a:t>
            </a:r>
            <a:r>
              <a:rPr lang="es-HN" smtClean="0"/>
              <a:t>: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HN" dirty="0" smtClean="0"/>
              <a:t>Anglo- </a:t>
            </a:r>
            <a:r>
              <a:rPr lang="es-HN" dirty="0" err="1" smtClean="0"/>
              <a:t>Saxons</a:t>
            </a:r>
            <a:r>
              <a:rPr lang="es-HN" dirty="0" smtClean="0"/>
              <a:t>(450-1066): </a:t>
            </a:r>
            <a:r>
              <a:rPr lang="es-HN" dirty="0" err="1" smtClean="0"/>
              <a:t>poetry</a:t>
            </a:r>
            <a:r>
              <a:rPr lang="es-HN" dirty="0" smtClean="0"/>
              <a:t> of </a:t>
            </a:r>
            <a:r>
              <a:rPr lang="es-HN" dirty="0" err="1" smtClean="0"/>
              <a:t>pagans</a:t>
            </a:r>
            <a:r>
              <a:rPr lang="es-HN" dirty="0" smtClean="0"/>
              <a:t>.  </a:t>
            </a:r>
          </a:p>
          <a:p>
            <a:pPr lvl="1"/>
            <a:r>
              <a:rPr lang="es-HN" dirty="0" err="1" smtClean="0"/>
              <a:t>Love</a:t>
            </a:r>
            <a:r>
              <a:rPr lang="es-HN" dirty="0" smtClean="0"/>
              <a:t> of </a:t>
            </a:r>
            <a:r>
              <a:rPr lang="es-HN" dirty="0" err="1" smtClean="0"/>
              <a:t>adventure</a:t>
            </a:r>
            <a:endParaRPr lang="es-HN" dirty="0" smtClean="0"/>
          </a:p>
          <a:p>
            <a:pPr lvl="1"/>
            <a:r>
              <a:rPr lang="es-HN" dirty="0" err="1" smtClean="0"/>
              <a:t>An</a:t>
            </a:r>
            <a:r>
              <a:rPr lang="es-HN" dirty="0" smtClean="0"/>
              <a:t> </a:t>
            </a:r>
            <a:r>
              <a:rPr lang="es-HN" dirty="0" err="1" smtClean="0"/>
              <a:t>emphasis</a:t>
            </a:r>
            <a:r>
              <a:rPr lang="es-HN" dirty="0" smtClean="0"/>
              <a:t> of </a:t>
            </a:r>
            <a:r>
              <a:rPr lang="es-HN" dirty="0" err="1" smtClean="0"/>
              <a:t>importance</a:t>
            </a:r>
            <a:r>
              <a:rPr lang="es-HN" dirty="0" smtClean="0"/>
              <a:t> of honor</a:t>
            </a:r>
          </a:p>
          <a:p>
            <a:pPr lvl="1"/>
            <a:r>
              <a:rPr lang="es-HN" dirty="0" err="1" smtClean="0"/>
              <a:t>An</a:t>
            </a:r>
            <a:r>
              <a:rPr lang="es-HN" dirty="0" smtClean="0"/>
              <a:t> </a:t>
            </a:r>
            <a:r>
              <a:rPr lang="es-HN" dirty="0" err="1" smtClean="0"/>
              <a:t>awe</a:t>
            </a:r>
            <a:r>
              <a:rPr lang="es-HN" dirty="0" smtClean="0"/>
              <a:t> of natural </a:t>
            </a:r>
            <a:r>
              <a:rPr lang="es-HN" dirty="0" err="1" smtClean="0"/>
              <a:t>beauty</a:t>
            </a:r>
            <a:endParaRPr lang="es-HN" dirty="0" smtClean="0"/>
          </a:p>
          <a:p>
            <a:pPr lvl="1"/>
            <a:r>
              <a:rPr lang="es-HN" dirty="0" err="1" smtClean="0"/>
              <a:t>Delight</a:t>
            </a:r>
            <a:r>
              <a:rPr lang="es-HN" dirty="0" smtClean="0"/>
              <a:t> </a:t>
            </a:r>
            <a:r>
              <a:rPr lang="es-HN" dirty="0" err="1" smtClean="0"/>
              <a:t>manipulation</a:t>
            </a:r>
            <a:r>
              <a:rPr lang="es-HN" dirty="0" smtClean="0"/>
              <a:t> of </a:t>
            </a:r>
            <a:r>
              <a:rPr lang="es-HN" dirty="0" err="1" smtClean="0"/>
              <a:t>words</a:t>
            </a:r>
            <a:endParaRPr lang="es-HN" dirty="0" smtClean="0"/>
          </a:p>
          <a:p>
            <a:pPr lvl="1"/>
            <a:r>
              <a:rPr lang="es-HN" dirty="0" smtClean="0"/>
              <a:t>A </a:t>
            </a:r>
            <a:r>
              <a:rPr lang="es-HN" dirty="0" err="1" smtClean="0"/>
              <a:t>sense</a:t>
            </a:r>
            <a:r>
              <a:rPr lang="es-HN" dirty="0" smtClean="0"/>
              <a:t> of </a:t>
            </a:r>
            <a:r>
              <a:rPr lang="es-HN" dirty="0" err="1" smtClean="0"/>
              <a:t>melancholy</a:t>
            </a:r>
            <a:r>
              <a:rPr lang="es-HN" dirty="0" smtClean="0"/>
              <a:t> and </a:t>
            </a:r>
            <a:r>
              <a:rPr lang="es-HN" dirty="0" err="1" smtClean="0"/>
              <a:t>and</a:t>
            </a:r>
            <a:r>
              <a:rPr lang="es-HN" dirty="0" smtClean="0"/>
              <a:t> </a:t>
            </a:r>
            <a:r>
              <a:rPr lang="es-HN" dirty="0" err="1" smtClean="0"/>
              <a:t>fatalism</a:t>
            </a:r>
            <a:r>
              <a:rPr lang="es-HN" dirty="0" smtClean="0"/>
              <a:t> </a:t>
            </a:r>
            <a:r>
              <a:rPr lang="es-HN" dirty="0" err="1" smtClean="0"/>
              <a:t>pervades</a:t>
            </a:r>
            <a:endParaRPr lang="es-HN" dirty="0" smtClean="0"/>
          </a:p>
          <a:p>
            <a:pPr lvl="1"/>
            <a:r>
              <a:rPr lang="es-HN" dirty="0" err="1" smtClean="0"/>
              <a:t>Utalitarian</a:t>
            </a:r>
            <a:r>
              <a:rPr lang="es-HN" dirty="0" smtClean="0"/>
              <a:t> </a:t>
            </a:r>
            <a:r>
              <a:rPr lang="es-HN" dirty="0" err="1" smtClean="0"/>
              <a:t>rather</a:t>
            </a:r>
            <a:r>
              <a:rPr lang="es-HN" dirty="0" smtClean="0"/>
              <a:t> </a:t>
            </a:r>
            <a:r>
              <a:rPr lang="es-HN" dirty="0" err="1" smtClean="0"/>
              <a:t>than</a:t>
            </a:r>
            <a:r>
              <a:rPr lang="es-HN" dirty="0" smtClean="0"/>
              <a:t> </a:t>
            </a:r>
            <a:r>
              <a:rPr lang="es-HN" dirty="0" err="1" smtClean="0"/>
              <a:t>imaginative</a:t>
            </a:r>
            <a:endParaRPr lang="es-HN" dirty="0" smtClean="0"/>
          </a:p>
          <a:p>
            <a:r>
              <a:rPr lang="es-HN" dirty="0" err="1" smtClean="0"/>
              <a:t>Christians</a:t>
            </a:r>
            <a:r>
              <a:rPr lang="es-HN" dirty="0" smtClean="0"/>
              <a:t>: </a:t>
            </a:r>
            <a:r>
              <a:rPr lang="es-HN" dirty="0" err="1" smtClean="0"/>
              <a:t>prose</a:t>
            </a:r>
            <a:endParaRPr lang="es-HN" dirty="0" smtClean="0"/>
          </a:p>
          <a:p>
            <a:pPr algn="ctr">
              <a:buNone/>
            </a:pPr>
            <a:r>
              <a:rPr lang="es-HN" dirty="0" smtClean="0"/>
              <a:t>BEOWULF-GRENDEL</a:t>
            </a:r>
          </a:p>
          <a:p>
            <a:pPr algn="ctr">
              <a:buNone/>
            </a:pPr>
            <a:endParaRPr lang="es-HN" dirty="0"/>
          </a:p>
        </p:txBody>
      </p:sp>
      <p:cxnSp>
        <p:nvCxnSpPr>
          <p:cNvPr id="7" name="6 Conector recto de flecha"/>
          <p:cNvCxnSpPr/>
          <p:nvPr/>
        </p:nvCxnSpPr>
        <p:spPr>
          <a:xfrm rot="5400000">
            <a:off x="4968838" y="5336418"/>
            <a:ext cx="50326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4572000" y="6093296"/>
            <a:ext cx="1682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dirty="0" smtClean="0"/>
              <a:t>SEED OF CAIN</a:t>
            </a:r>
            <a:endParaRPr lang="es-HN" dirty="0"/>
          </a:p>
        </p:txBody>
      </p:sp>
      <p:sp>
        <p:nvSpPr>
          <p:cNvPr id="9" name="8 CuadroTexto"/>
          <p:cNvSpPr txBox="1"/>
          <p:nvPr/>
        </p:nvSpPr>
        <p:spPr>
          <a:xfrm>
            <a:off x="4644008" y="5723964"/>
            <a:ext cx="1274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dirty="0" smtClean="0"/>
              <a:t>DRAUGAR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734</TotalTime>
  <Words>186</Words>
  <Application>Microsoft Office PowerPoint</Application>
  <PresentationFormat>Presentación en pantalla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Origen</vt:lpstr>
      <vt:lpstr>Beowulf</vt:lpstr>
      <vt:lpstr>THE ANGLO SAXONS (450-1066)</vt:lpstr>
      <vt:lpstr>Diapositiva 3</vt:lpstr>
      <vt:lpstr>Diapositiva 4</vt:lpstr>
      <vt:lpstr>Diapositiva 5</vt:lpstr>
      <vt:lpstr>Roman withdrawl</vt:lpstr>
      <vt:lpstr>Anglo Saxon England</vt:lpstr>
      <vt:lpstr>Elsewhere in the world…</vt:lpstr>
      <vt:lpstr>English Literature:</vt:lpstr>
      <vt:lpstr>BEOWULF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Beowulf</dc:title>
  <dc:creator>Ale Rivera</dc:creator>
  <cp:lastModifiedBy>Ale Rivera</cp:lastModifiedBy>
  <cp:revision>33</cp:revision>
  <dcterms:created xsi:type="dcterms:W3CDTF">2011-08-24T01:53:45Z</dcterms:created>
  <dcterms:modified xsi:type="dcterms:W3CDTF">2011-08-25T14:15:31Z</dcterms:modified>
</cp:coreProperties>
</file>